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7.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9.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6.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7.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8.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9.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10.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1.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12.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13.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14.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notesSlides/notesSlide15.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notesSlides/notesSlide16.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notesSlides/notesSlide17.xml" ContentType="application/vnd.openxmlformats-officedocument.presentationml.notesSlide+xml"/>
  <Override PartName="/ppt/tags/tag132.xml" ContentType="application/vnd.openxmlformats-officedocument.presentationml.tags+xml"/>
  <Override PartName="/ppt/tags/tag133.xml" ContentType="application/vnd.openxmlformats-officedocument.presentationml.tags+xml"/>
  <Override PartName="/ppt/notesSlides/notesSlide18.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notesSlides/notesSlide19.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20.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21.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23.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25.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notesSlides/notesSlide26.xml" ContentType="application/vnd.openxmlformats-officedocument.presentationml.notesSlid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notesSlides/notesSlide27.xml" ContentType="application/vnd.openxmlformats-officedocument.presentationml.notesSlide+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948" r:id="rId1"/>
    <p:sldMasterId id="2147483963" r:id="rId2"/>
    <p:sldMasterId id="2147483976" r:id="rId3"/>
    <p:sldMasterId id="2147484055" r:id="rId4"/>
    <p:sldMasterId id="2147484068" r:id="rId5"/>
    <p:sldMasterId id="2147484081" r:id="rId6"/>
    <p:sldMasterId id="2147484124" r:id="rId7"/>
    <p:sldMasterId id="2147484138" r:id="rId8"/>
    <p:sldMasterId id="2147487204" r:id="rId9"/>
    <p:sldMasterId id="2147487217" r:id="rId10"/>
  </p:sldMasterIdLst>
  <p:notesMasterIdLst>
    <p:notesMasterId r:id="rId44"/>
  </p:notesMasterIdLst>
  <p:handoutMasterIdLst>
    <p:handoutMasterId r:id="rId45"/>
  </p:handoutMasterIdLst>
  <p:sldIdLst>
    <p:sldId id="610" r:id="rId11"/>
    <p:sldId id="608" r:id="rId12"/>
    <p:sldId id="455" r:id="rId13"/>
    <p:sldId id="456" r:id="rId14"/>
    <p:sldId id="616" r:id="rId15"/>
    <p:sldId id="617" r:id="rId16"/>
    <p:sldId id="611" r:id="rId17"/>
    <p:sldId id="260" r:id="rId18"/>
    <p:sldId id="271" r:id="rId19"/>
    <p:sldId id="604" r:id="rId20"/>
    <p:sldId id="261" r:id="rId21"/>
    <p:sldId id="262" r:id="rId22"/>
    <p:sldId id="640" r:id="rId23"/>
    <p:sldId id="641" r:id="rId24"/>
    <p:sldId id="516" r:id="rId25"/>
    <p:sldId id="605" r:id="rId26"/>
    <p:sldId id="284" r:id="rId27"/>
    <p:sldId id="285" r:id="rId28"/>
    <p:sldId id="286" r:id="rId29"/>
    <p:sldId id="287" r:id="rId30"/>
    <p:sldId id="618" r:id="rId31"/>
    <p:sldId id="642" r:id="rId32"/>
    <p:sldId id="630" r:id="rId33"/>
    <p:sldId id="631" r:id="rId34"/>
    <p:sldId id="613" r:id="rId35"/>
    <p:sldId id="459" r:id="rId36"/>
    <p:sldId id="319" r:id="rId37"/>
    <p:sldId id="462" r:id="rId38"/>
    <p:sldId id="461" r:id="rId39"/>
    <p:sldId id="632" r:id="rId40"/>
    <p:sldId id="633" r:id="rId41"/>
    <p:sldId id="634" r:id="rId42"/>
    <p:sldId id="615" r:id="rId43"/>
  </p:sldIdLst>
  <p:sldSz cx="9144000" cy="6858000" type="screen4x3"/>
  <p:notesSz cx="7010400" cy="9296400"/>
  <p:defaultTextStyle>
    <a:defPPr>
      <a:defRPr lang="en-US"/>
    </a:defPPr>
    <a:lvl1pPr algn="l" rtl="0" fontAlgn="base">
      <a:spcBef>
        <a:spcPct val="0"/>
      </a:spcBef>
      <a:spcAft>
        <a:spcPct val="0"/>
      </a:spcAft>
      <a:defRPr sz="2400" kern="1200" baseline="-25000">
        <a:solidFill>
          <a:schemeClr val="tx1"/>
        </a:solidFill>
        <a:latin typeface="Arial" pitchFamily="34" charset="0"/>
        <a:ea typeface="Geneva"/>
        <a:cs typeface="Geneva"/>
      </a:defRPr>
    </a:lvl1pPr>
    <a:lvl2pPr marL="457200" algn="l" rtl="0" fontAlgn="base">
      <a:spcBef>
        <a:spcPct val="0"/>
      </a:spcBef>
      <a:spcAft>
        <a:spcPct val="0"/>
      </a:spcAft>
      <a:defRPr sz="2400" kern="1200" baseline="-25000">
        <a:solidFill>
          <a:schemeClr val="tx1"/>
        </a:solidFill>
        <a:latin typeface="Arial" pitchFamily="34" charset="0"/>
        <a:ea typeface="Geneva"/>
        <a:cs typeface="Geneva"/>
      </a:defRPr>
    </a:lvl2pPr>
    <a:lvl3pPr marL="914400" algn="l" rtl="0" fontAlgn="base">
      <a:spcBef>
        <a:spcPct val="0"/>
      </a:spcBef>
      <a:spcAft>
        <a:spcPct val="0"/>
      </a:spcAft>
      <a:defRPr sz="2400" kern="1200" baseline="-25000">
        <a:solidFill>
          <a:schemeClr val="tx1"/>
        </a:solidFill>
        <a:latin typeface="Arial" pitchFamily="34" charset="0"/>
        <a:ea typeface="Geneva"/>
        <a:cs typeface="Geneva"/>
      </a:defRPr>
    </a:lvl3pPr>
    <a:lvl4pPr marL="1371600" algn="l" rtl="0" fontAlgn="base">
      <a:spcBef>
        <a:spcPct val="0"/>
      </a:spcBef>
      <a:spcAft>
        <a:spcPct val="0"/>
      </a:spcAft>
      <a:defRPr sz="2400" kern="1200" baseline="-25000">
        <a:solidFill>
          <a:schemeClr val="tx1"/>
        </a:solidFill>
        <a:latin typeface="Arial" pitchFamily="34" charset="0"/>
        <a:ea typeface="Geneva"/>
        <a:cs typeface="Geneva"/>
      </a:defRPr>
    </a:lvl4pPr>
    <a:lvl5pPr marL="1828800" algn="l" rtl="0" fontAlgn="base">
      <a:spcBef>
        <a:spcPct val="0"/>
      </a:spcBef>
      <a:spcAft>
        <a:spcPct val="0"/>
      </a:spcAft>
      <a:defRPr sz="2400" kern="1200" baseline="-25000">
        <a:solidFill>
          <a:schemeClr val="tx1"/>
        </a:solidFill>
        <a:latin typeface="Arial" pitchFamily="34" charset="0"/>
        <a:ea typeface="Geneva"/>
        <a:cs typeface="Geneva"/>
      </a:defRPr>
    </a:lvl5pPr>
    <a:lvl6pPr marL="2286000" algn="l" defTabSz="914400" rtl="0" eaLnBrk="1" latinLnBrk="0" hangingPunct="1">
      <a:defRPr sz="2400" kern="1200" baseline="-25000">
        <a:solidFill>
          <a:schemeClr val="tx1"/>
        </a:solidFill>
        <a:latin typeface="Arial" pitchFamily="34" charset="0"/>
        <a:ea typeface="Geneva"/>
        <a:cs typeface="Geneva"/>
      </a:defRPr>
    </a:lvl6pPr>
    <a:lvl7pPr marL="2743200" algn="l" defTabSz="914400" rtl="0" eaLnBrk="1" latinLnBrk="0" hangingPunct="1">
      <a:defRPr sz="2400" kern="1200" baseline="-25000">
        <a:solidFill>
          <a:schemeClr val="tx1"/>
        </a:solidFill>
        <a:latin typeface="Arial" pitchFamily="34" charset="0"/>
        <a:ea typeface="Geneva"/>
        <a:cs typeface="Geneva"/>
      </a:defRPr>
    </a:lvl7pPr>
    <a:lvl8pPr marL="3200400" algn="l" defTabSz="914400" rtl="0" eaLnBrk="1" latinLnBrk="0" hangingPunct="1">
      <a:defRPr sz="2400" kern="1200" baseline="-25000">
        <a:solidFill>
          <a:schemeClr val="tx1"/>
        </a:solidFill>
        <a:latin typeface="Arial" pitchFamily="34" charset="0"/>
        <a:ea typeface="Geneva"/>
        <a:cs typeface="Geneva"/>
      </a:defRPr>
    </a:lvl8pPr>
    <a:lvl9pPr marL="3657600" algn="l" defTabSz="914400" rtl="0" eaLnBrk="1" latinLnBrk="0" hangingPunct="1">
      <a:defRPr sz="2400" kern="1200" baseline="-25000">
        <a:solidFill>
          <a:schemeClr val="tx1"/>
        </a:solidFill>
        <a:latin typeface="Arial" pitchFamily="34" charset="0"/>
        <a:ea typeface="Geneva"/>
        <a:cs typeface="Genev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CC00"/>
    <a:srgbClr val="0B0201"/>
    <a:srgbClr val="F26531"/>
    <a:srgbClr val="7C6A55"/>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46" autoAdjust="0"/>
    <p:restoredTop sz="88989" autoAdjust="0"/>
  </p:normalViewPr>
  <p:slideViewPr>
    <p:cSldViewPr>
      <p:cViewPr>
        <p:scale>
          <a:sx n="100" d="100"/>
          <a:sy n="100" d="100"/>
        </p:scale>
        <p:origin x="-162" y="18"/>
      </p:cViewPr>
      <p:guideLst>
        <p:guide orient="horz" pos="4128"/>
        <p:guide pos="2880"/>
      </p:guideLst>
    </p:cSldViewPr>
  </p:slideViewPr>
  <p:outlineViewPr>
    <p:cViewPr>
      <p:scale>
        <a:sx n="33" d="100"/>
        <a:sy n="33" d="100"/>
      </p:scale>
      <p:origin x="0" y="11286"/>
    </p:cViewPr>
  </p:outlineViewPr>
  <p:notesTextViewPr>
    <p:cViewPr>
      <p:scale>
        <a:sx n="100" d="100"/>
        <a:sy n="100" d="100"/>
      </p:scale>
      <p:origin x="0" y="0"/>
    </p:cViewPr>
  </p:notesTextViewPr>
  <p:sorterViewPr>
    <p:cViewPr>
      <p:scale>
        <a:sx n="150" d="100"/>
        <a:sy n="150" d="100"/>
      </p:scale>
      <p:origin x="0" y="5910"/>
    </p:cViewPr>
  </p:sorterViewPr>
  <p:notesViewPr>
    <p:cSldViewPr>
      <p:cViewPr>
        <p:scale>
          <a:sx n="160" d="100"/>
          <a:sy n="160" d="100"/>
        </p:scale>
        <p:origin x="-252" y="293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theme" Target="theme/theme1.xml"/><Relationship Id="rId8" Type="http://schemas.openxmlformats.org/officeDocument/2006/relationships/slideMaster" Target="slideMasters/slideMaster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BBA1D4-2CC4-4A06-B455-FBFD96A62FC6}" type="doc">
      <dgm:prSet loTypeId="urn:microsoft.com/office/officeart/2005/8/layout/cycle1" loCatId="cycle" qsTypeId="urn:microsoft.com/office/officeart/2005/8/quickstyle/simple4" qsCatId="simple" csTypeId="urn:microsoft.com/office/officeart/2005/8/colors/accent0_3" csCatId="mainScheme" phldr="1"/>
      <dgm:spPr/>
    </dgm:pt>
    <dgm:pt modelId="{21576BE2-945D-493C-BCBB-44C1F1B2BE0D}">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dirty="0" smtClean="0">
              <a:ln/>
              <a:effectLst/>
              <a:latin typeface="Arial" charset="0"/>
              <a:ea typeface="ＭＳ Ｐゴシック" charset="-128"/>
            </a:rPr>
            <a:t>1. </a:t>
          </a:r>
          <a:r>
            <a:rPr kumimoji="0" lang="en-CA" sz="2400" b="0" i="0" u="none" strike="noStrike" cap="none" normalizeH="0" baseline="0" dirty="0" err="1" smtClean="0">
              <a:ln/>
              <a:effectLst/>
              <a:latin typeface="Arial" charset="0"/>
              <a:ea typeface="ＭＳ Ｐゴシック" charset="-128"/>
            </a:rPr>
            <a:t>Planifier</a:t>
          </a:r>
          <a:endParaRPr kumimoji="0" lang="en-CA" sz="2400" b="0" i="0" u="none" strike="noStrike" cap="none" normalizeH="0" baseline="0" dirty="0" smtClean="0">
            <a:ln/>
            <a:effectLst/>
            <a:latin typeface="Arial" charset="0"/>
            <a:ea typeface="ＭＳ Ｐゴシック" charset="-128"/>
          </a:endParaRPr>
        </a:p>
      </dgm:t>
    </dgm:pt>
    <dgm:pt modelId="{91435EF4-1391-4FF9-B001-5B482CCC2E78}" type="parTrans" cxnId="{EA6481B5-6B5C-4B18-B84D-574CA8084EE7}">
      <dgm:prSet/>
      <dgm:spPr/>
      <dgm:t>
        <a:bodyPr/>
        <a:lstStyle/>
        <a:p>
          <a:endParaRPr lang="en-US"/>
        </a:p>
      </dgm:t>
    </dgm:pt>
    <dgm:pt modelId="{2C76CD42-3F6A-4D11-B00A-9F8A29E886C3}" type="sibTrans" cxnId="{EA6481B5-6B5C-4B18-B84D-574CA8084EE7}">
      <dgm:prSet/>
      <dgm:spPr/>
      <dgm:t>
        <a:bodyPr/>
        <a:lstStyle/>
        <a:p>
          <a:endParaRPr lang="en-US"/>
        </a:p>
      </dgm:t>
    </dgm:pt>
    <dgm:pt modelId="{0D5CB3CA-6C83-49A9-9681-8F692B122840}">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dirty="0" smtClean="0">
              <a:ln/>
              <a:effectLst/>
              <a:latin typeface="Arial" charset="0"/>
              <a:ea typeface="ＭＳ Ｐゴシック" charset="-128"/>
            </a:rPr>
            <a:t>2. </a:t>
          </a:r>
          <a:r>
            <a:rPr kumimoji="0" lang="en-CA" sz="2000" b="0" i="0" u="none" strike="noStrike" cap="none" normalizeH="0" baseline="0" dirty="0" err="1" smtClean="0">
              <a:ln/>
              <a:effectLst/>
              <a:latin typeface="Arial" charset="0"/>
              <a:ea typeface="ＭＳ Ｐゴシック" charset="-128"/>
            </a:rPr>
            <a:t>Exécuter</a:t>
          </a:r>
          <a:endParaRPr kumimoji="0" lang="en-CA" sz="2000" b="0" i="0" u="none" strike="noStrike" cap="none" normalizeH="0" baseline="0" dirty="0" smtClean="0">
            <a:ln/>
            <a:effectLst/>
            <a:latin typeface="Arial" charset="0"/>
            <a:ea typeface="ＭＳ Ｐゴシック" charset="-128"/>
          </a:endParaRPr>
        </a:p>
      </dgm:t>
    </dgm:pt>
    <dgm:pt modelId="{B2105E0C-916A-4FEA-A4ED-9063F58D9892}" type="parTrans" cxnId="{41E77250-F069-47B1-AECE-370846F70150}">
      <dgm:prSet/>
      <dgm:spPr/>
      <dgm:t>
        <a:bodyPr/>
        <a:lstStyle/>
        <a:p>
          <a:endParaRPr lang="en-US"/>
        </a:p>
      </dgm:t>
    </dgm:pt>
    <dgm:pt modelId="{2A8525A0-2FE2-4BA7-8394-8610590CF439}" type="sibTrans" cxnId="{41E77250-F069-47B1-AECE-370846F70150}">
      <dgm:prSet/>
      <dgm:spPr/>
      <dgm:t>
        <a:bodyPr/>
        <a:lstStyle/>
        <a:p>
          <a:endParaRPr lang="en-US"/>
        </a:p>
      </dgm:t>
    </dgm:pt>
    <dgm:pt modelId="{8DCCE9B6-8166-4A12-AC8F-3F9DBD10DF0C}">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dirty="0" smtClean="0">
              <a:ln/>
              <a:effectLst/>
              <a:latin typeface="Arial" charset="0"/>
              <a:ea typeface="ＭＳ Ｐゴシック" charset="-128"/>
            </a:rPr>
            <a:t>3. </a:t>
          </a:r>
          <a:r>
            <a:rPr kumimoji="0" lang="en-CA" sz="2400" b="0" i="0" u="none" strike="noStrike" cap="none" normalizeH="0" baseline="0" dirty="0" err="1" smtClean="0">
              <a:ln/>
              <a:effectLst/>
              <a:latin typeface="Arial" charset="0"/>
              <a:ea typeface="ＭＳ Ｐゴシック" charset="-128"/>
            </a:rPr>
            <a:t>Vérifier</a:t>
          </a:r>
          <a:endParaRPr kumimoji="0" lang="en-CA" sz="2400" b="0" i="0" u="none" strike="noStrike" cap="none" normalizeH="0" baseline="0" dirty="0" smtClean="0">
            <a:ln/>
            <a:effectLst/>
            <a:latin typeface="Arial" charset="0"/>
            <a:ea typeface="ＭＳ Ｐゴシック" charset="-128"/>
          </a:endParaRPr>
        </a:p>
      </dgm:t>
    </dgm:pt>
    <dgm:pt modelId="{0E039186-A5DC-404E-98CA-141A9F79EA5C}" type="parTrans" cxnId="{742D6005-66E3-48B9-8D07-8C5EA14F5242}">
      <dgm:prSet/>
      <dgm:spPr/>
      <dgm:t>
        <a:bodyPr/>
        <a:lstStyle/>
        <a:p>
          <a:endParaRPr lang="en-US"/>
        </a:p>
      </dgm:t>
    </dgm:pt>
    <dgm:pt modelId="{F86CF64E-8D50-45C6-AD94-DBEC3C5AECD8}" type="sibTrans" cxnId="{742D6005-66E3-48B9-8D07-8C5EA14F5242}">
      <dgm:prSet/>
      <dgm:spPr/>
      <dgm:t>
        <a:bodyPr/>
        <a:lstStyle/>
        <a:p>
          <a:endParaRPr lang="en-US"/>
        </a:p>
      </dgm:t>
    </dgm:pt>
    <dgm:pt modelId="{09ABD713-058C-40BE-B7E3-63ECCEF69637}">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dirty="0" smtClean="0">
              <a:ln/>
              <a:effectLst/>
              <a:latin typeface="Arial" charset="0"/>
              <a:ea typeface="ＭＳ Ｐゴシック" charset="-128"/>
            </a:rPr>
            <a:t>4. </a:t>
          </a:r>
          <a:r>
            <a:rPr kumimoji="0" lang="en-CA" sz="2400" b="0" i="0" u="none" strike="noStrike" cap="none" normalizeH="0" baseline="0" dirty="0" err="1" smtClean="0">
              <a:ln/>
              <a:effectLst/>
              <a:latin typeface="Arial" charset="0"/>
              <a:ea typeface="ＭＳ Ｐゴシック" charset="-128"/>
            </a:rPr>
            <a:t>Ajuster</a:t>
          </a:r>
          <a:endParaRPr kumimoji="0" lang="en-CA" sz="2400" b="0" i="0" u="none" strike="noStrike" cap="none" normalizeH="0" baseline="0" dirty="0" smtClean="0">
            <a:ln/>
            <a:effectLst/>
            <a:latin typeface="Arial" charset="0"/>
            <a:ea typeface="ＭＳ Ｐゴシック" charset="-128"/>
          </a:endParaRPr>
        </a:p>
      </dgm:t>
    </dgm:pt>
    <dgm:pt modelId="{9E4DCEE9-23A1-4CC0-BE24-1068A7B870BA}" type="parTrans" cxnId="{AA08E373-D8EF-4A77-9BCF-0656DD3689E4}">
      <dgm:prSet/>
      <dgm:spPr/>
      <dgm:t>
        <a:bodyPr/>
        <a:lstStyle/>
        <a:p>
          <a:endParaRPr lang="en-US"/>
        </a:p>
      </dgm:t>
    </dgm:pt>
    <dgm:pt modelId="{DD1341F7-B70A-4368-AF21-A3561A073EF0}" type="sibTrans" cxnId="{AA08E373-D8EF-4A77-9BCF-0656DD3689E4}">
      <dgm:prSet/>
      <dgm:spPr/>
      <dgm:t>
        <a:bodyPr/>
        <a:lstStyle/>
        <a:p>
          <a:endParaRPr lang="en-US"/>
        </a:p>
      </dgm:t>
    </dgm:pt>
    <dgm:pt modelId="{C130A920-E02C-40FE-8B7A-ED100FC100F2}" type="pres">
      <dgm:prSet presAssocID="{65BBA1D4-2CC4-4A06-B455-FBFD96A62FC6}" presName="cycle" presStyleCnt="0">
        <dgm:presLayoutVars>
          <dgm:dir/>
          <dgm:resizeHandles val="exact"/>
        </dgm:presLayoutVars>
      </dgm:prSet>
      <dgm:spPr/>
    </dgm:pt>
    <dgm:pt modelId="{34107A40-F4DE-4FAC-A2C2-E38DB1E1DA5B}" type="pres">
      <dgm:prSet presAssocID="{21576BE2-945D-493C-BCBB-44C1F1B2BE0D}" presName="dummy" presStyleCnt="0"/>
      <dgm:spPr/>
    </dgm:pt>
    <dgm:pt modelId="{9B724F84-867B-477A-9D49-E8852557C7D2}" type="pres">
      <dgm:prSet presAssocID="{21576BE2-945D-493C-BCBB-44C1F1B2BE0D}" presName="node" presStyleLbl="revTx" presStyleIdx="0" presStyleCnt="4">
        <dgm:presLayoutVars>
          <dgm:bulletEnabled val="1"/>
        </dgm:presLayoutVars>
      </dgm:prSet>
      <dgm:spPr/>
      <dgm:t>
        <a:bodyPr/>
        <a:lstStyle/>
        <a:p>
          <a:endParaRPr lang="en-US"/>
        </a:p>
      </dgm:t>
    </dgm:pt>
    <dgm:pt modelId="{7FB87877-9299-4D87-8610-F1C60D212AA7}" type="pres">
      <dgm:prSet presAssocID="{2C76CD42-3F6A-4D11-B00A-9F8A29E886C3}" presName="sibTrans" presStyleLbl="node1" presStyleIdx="0" presStyleCnt="4"/>
      <dgm:spPr/>
      <dgm:t>
        <a:bodyPr/>
        <a:lstStyle/>
        <a:p>
          <a:endParaRPr lang="en-US"/>
        </a:p>
      </dgm:t>
    </dgm:pt>
    <dgm:pt modelId="{4B312328-8F70-402F-95EA-1FE5D00833A2}" type="pres">
      <dgm:prSet presAssocID="{0D5CB3CA-6C83-49A9-9681-8F692B122840}" presName="dummy" presStyleCnt="0"/>
      <dgm:spPr/>
    </dgm:pt>
    <dgm:pt modelId="{070989FF-F4DD-4064-A86E-57402935E1E6}" type="pres">
      <dgm:prSet presAssocID="{0D5CB3CA-6C83-49A9-9681-8F692B122840}" presName="node" presStyleLbl="revTx" presStyleIdx="1" presStyleCnt="4">
        <dgm:presLayoutVars>
          <dgm:bulletEnabled val="1"/>
        </dgm:presLayoutVars>
      </dgm:prSet>
      <dgm:spPr/>
      <dgm:t>
        <a:bodyPr/>
        <a:lstStyle/>
        <a:p>
          <a:endParaRPr lang="en-US"/>
        </a:p>
      </dgm:t>
    </dgm:pt>
    <dgm:pt modelId="{7CCED490-5C26-4869-9628-555C1252E042}" type="pres">
      <dgm:prSet presAssocID="{2A8525A0-2FE2-4BA7-8394-8610590CF439}" presName="sibTrans" presStyleLbl="node1" presStyleIdx="1" presStyleCnt="4"/>
      <dgm:spPr/>
      <dgm:t>
        <a:bodyPr/>
        <a:lstStyle/>
        <a:p>
          <a:endParaRPr lang="en-US"/>
        </a:p>
      </dgm:t>
    </dgm:pt>
    <dgm:pt modelId="{30BFFB23-0F68-40C1-BC31-2647CE7B2CC8}" type="pres">
      <dgm:prSet presAssocID="{8DCCE9B6-8166-4A12-AC8F-3F9DBD10DF0C}" presName="dummy" presStyleCnt="0"/>
      <dgm:spPr/>
    </dgm:pt>
    <dgm:pt modelId="{E90367EE-05F5-4D27-965E-E8C05DDD723D}" type="pres">
      <dgm:prSet presAssocID="{8DCCE9B6-8166-4A12-AC8F-3F9DBD10DF0C}" presName="node" presStyleLbl="revTx" presStyleIdx="2" presStyleCnt="4" custScaleX="135939">
        <dgm:presLayoutVars>
          <dgm:bulletEnabled val="1"/>
        </dgm:presLayoutVars>
      </dgm:prSet>
      <dgm:spPr/>
      <dgm:t>
        <a:bodyPr/>
        <a:lstStyle/>
        <a:p>
          <a:endParaRPr lang="en-US"/>
        </a:p>
      </dgm:t>
    </dgm:pt>
    <dgm:pt modelId="{49CDD891-3EA9-46D2-B43D-BAE520CE08A8}" type="pres">
      <dgm:prSet presAssocID="{F86CF64E-8D50-45C6-AD94-DBEC3C5AECD8}" presName="sibTrans" presStyleLbl="node1" presStyleIdx="2" presStyleCnt="4"/>
      <dgm:spPr/>
      <dgm:t>
        <a:bodyPr/>
        <a:lstStyle/>
        <a:p>
          <a:endParaRPr lang="en-US"/>
        </a:p>
      </dgm:t>
    </dgm:pt>
    <dgm:pt modelId="{104D4227-E7D9-413A-B83A-9CF73D9A63B9}" type="pres">
      <dgm:prSet presAssocID="{09ABD713-058C-40BE-B7E3-63ECCEF69637}" presName="dummy" presStyleCnt="0"/>
      <dgm:spPr/>
    </dgm:pt>
    <dgm:pt modelId="{0227F0C5-2EF2-4FE3-B2D7-6B7115778437}" type="pres">
      <dgm:prSet presAssocID="{09ABD713-058C-40BE-B7E3-63ECCEF69637}" presName="node" presStyleLbl="revTx" presStyleIdx="3" presStyleCnt="4" custScaleX="125088">
        <dgm:presLayoutVars>
          <dgm:bulletEnabled val="1"/>
        </dgm:presLayoutVars>
      </dgm:prSet>
      <dgm:spPr/>
      <dgm:t>
        <a:bodyPr/>
        <a:lstStyle/>
        <a:p>
          <a:endParaRPr lang="en-US"/>
        </a:p>
      </dgm:t>
    </dgm:pt>
    <dgm:pt modelId="{A5B3AA25-E17C-4A93-A507-818C569F7304}" type="pres">
      <dgm:prSet presAssocID="{DD1341F7-B70A-4368-AF21-A3561A073EF0}" presName="sibTrans" presStyleLbl="node1" presStyleIdx="3" presStyleCnt="4"/>
      <dgm:spPr/>
      <dgm:t>
        <a:bodyPr/>
        <a:lstStyle/>
        <a:p>
          <a:endParaRPr lang="en-US"/>
        </a:p>
      </dgm:t>
    </dgm:pt>
  </dgm:ptLst>
  <dgm:cxnLst>
    <dgm:cxn modelId="{BF989FF9-6F13-457F-BE29-D63115C27F6B}" type="presOf" srcId="{2A8525A0-2FE2-4BA7-8394-8610590CF439}" destId="{7CCED490-5C26-4869-9628-555C1252E042}" srcOrd="0" destOrd="0" presId="urn:microsoft.com/office/officeart/2005/8/layout/cycle1"/>
    <dgm:cxn modelId="{E115088E-920D-4C28-B62B-9175FF57DC44}" type="presOf" srcId="{21576BE2-945D-493C-BCBB-44C1F1B2BE0D}" destId="{9B724F84-867B-477A-9D49-E8852557C7D2}" srcOrd="0" destOrd="0" presId="urn:microsoft.com/office/officeart/2005/8/layout/cycle1"/>
    <dgm:cxn modelId="{AA08E373-D8EF-4A77-9BCF-0656DD3689E4}" srcId="{65BBA1D4-2CC4-4A06-B455-FBFD96A62FC6}" destId="{09ABD713-058C-40BE-B7E3-63ECCEF69637}" srcOrd="3" destOrd="0" parTransId="{9E4DCEE9-23A1-4CC0-BE24-1068A7B870BA}" sibTransId="{DD1341F7-B70A-4368-AF21-A3561A073EF0}"/>
    <dgm:cxn modelId="{742D6005-66E3-48B9-8D07-8C5EA14F5242}" srcId="{65BBA1D4-2CC4-4A06-B455-FBFD96A62FC6}" destId="{8DCCE9B6-8166-4A12-AC8F-3F9DBD10DF0C}" srcOrd="2" destOrd="0" parTransId="{0E039186-A5DC-404E-98CA-141A9F79EA5C}" sibTransId="{F86CF64E-8D50-45C6-AD94-DBEC3C5AECD8}"/>
    <dgm:cxn modelId="{C73C10C0-4B22-49BD-B6E8-0F8C70B70D07}" type="presOf" srcId="{8DCCE9B6-8166-4A12-AC8F-3F9DBD10DF0C}" destId="{E90367EE-05F5-4D27-965E-E8C05DDD723D}" srcOrd="0" destOrd="0" presId="urn:microsoft.com/office/officeart/2005/8/layout/cycle1"/>
    <dgm:cxn modelId="{CC20BC5B-9D3D-4E3B-8665-7F9E182A2226}" type="presOf" srcId="{0D5CB3CA-6C83-49A9-9681-8F692B122840}" destId="{070989FF-F4DD-4064-A86E-57402935E1E6}" srcOrd="0" destOrd="0" presId="urn:microsoft.com/office/officeart/2005/8/layout/cycle1"/>
    <dgm:cxn modelId="{84EF5BAA-2126-412B-B09F-EC15920B7567}" type="presOf" srcId="{F86CF64E-8D50-45C6-AD94-DBEC3C5AECD8}" destId="{49CDD891-3EA9-46D2-B43D-BAE520CE08A8}" srcOrd="0" destOrd="0" presId="urn:microsoft.com/office/officeart/2005/8/layout/cycle1"/>
    <dgm:cxn modelId="{309738B6-5868-4EDE-B3CC-2D61DF6F407B}" type="presOf" srcId="{2C76CD42-3F6A-4D11-B00A-9F8A29E886C3}" destId="{7FB87877-9299-4D87-8610-F1C60D212AA7}" srcOrd="0" destOrd="0" presId="urn:microsoft.com/office/officeart/2005/8/layout/cycle1"/>
    <dgm:cxn modelId="{B6700871-7825-429A-A23A-D030ABFEDD1A}" type="presOf" srcId="{DD1341F7-B70A-4368-AF21-A3561A073EF0}" destId="{A5B3AA25-E17C-4A93-A507-818C569F7304}" srcOrd="0" destOrd="0" presId="urn:microsoft.com/office/officeart/2005/8/layout/cycle1"/>
    <dgm:cxn modelId="{CF55087B-6CE2-4FA2-861C-D8A91110FC35}" type="presOf" srcId="{09ABD713-058C-40BE-B7E3-63ECCEF69637}" destId="{0227F0C5-2EF2-4FE3-B2D7-6B7115778437}" srcOrd="0" destOrd="0" presId="urn:microsoft.com/office/officeart/2005/8/layout/cycle1"/>
    <dgm:cxn modelId="{A47302FB-030B-4AC4-B888-34A346A2E26B}" type="presOf" srcId="{65BBA1D4-2CC4-4A06-B455-FBFD96A62FC6}" destId="{C130A920-E02C-40FE-8B7A-ED100FC100F2}" srcOrd="0" destOrd="0" presId="urn:microsoft.com/office/officeart/2005/8/layout/cycle1"/>
    <dgm:cxn modelId="{41E77250-F069-47B1-AECE-370846F70150}" srcId="{65BBA1D4-2CC4-4A06-B455-FBFD96A62FC6}" destId="{0D5CB3CA-6C83-49A9-9681-8F692B122840}" srcOrd="1" destOrd="0" parTransId="{B2105E0C-916A-4FEA-A4ED-9063F58D9892}" sibTransId="{2A8525A0-2FE2-4BA7-8394-8610590CF439}"/>
    <dgm:cxn modelId="{EA6481B5-6B5C-4B18-B84D-574CA8084EE7}" srcId="{65BBA1D4-2CC4-4A06-B455-FBFD96A62FC6}" destId="{21576BE2-945D-493C-BCBB-44C1F1B2BE0D}" srcOrd="0" destOrd="0" parTransId="{91435EF4-1391-4FF9-B001-5B482CCC2E78}" sibTransId="{2C76CD42-3F6A-4D11-B00A-9F8A29E886C3}"/>
    <dgm:cxn modelId="{CF959FE1-D730-4D94-A0FE-820CB13045BF}" type="presParOf" srcId="{C130A920-E02C-40FE-8B7A-ED100FC100F2}" destId="{34107A40-F4DE-4FAC-A2C2-E38DB1E1DA5B}" srcOrd="0" destOrd="0" presId="urn:microsoft.com/office/officeart/2005/8/layout/cycle1"/>
    <dgm:cxn modelId="{1AA7E8B2-58B0-453F-9611-305B2AE6306F}" type="presParOf" srcId="{C130A920-E02C-40FE-8B7A-ED100FC100F2}" destId="{9B724F84-867B-477A-9D49-E8852557C7D2}" srcOrd="1" destOrd="0" presId="urn:microsoft.com/office/officeart/2005/8/layout/cycle1"/>
    <dgm:cxn modelId="{1337B66D-7506-463D-BA71-448B9E3D2501}" type="presParOf" srcId="{C130A920-E02C-40FE-8B7A-ED100FC100F2}" destId="{7FB87877-9299-4D87-8610-F1C60D212AA7}" srcOrd="2" destOrd="0" presId="urn:microsoft.com/office/officeart/2005/8/layout/cycle1"/>
    <dgm:cxn modelId="{BD0161AF-6490-4FCC-9B7B-D74F6674BF8B}" type="presParOf" srcId="{C130A920-E02C-40FE-8B7A-ED100FC100F2}" destId="{4B312328-8F70-402F-95EA-1FE5D00833A2}" srcOrd="3" destOrd="0" presId="urn:microsoft.com/office/officeart/2005/8/layout/cycle1"/>
    <dgm:cxn modelId="{4E67564F-F879-472B-9E26-A55F0072ED8D}" type="presParOf" srcId="{C130A920-E02C-40FE-8B7A-ED100FC100F2}" destId="{070989FF-F4DD-4064-A86E-57402935E1E6}" srcOrd="4" destOrd="0" presId="urn:microsoft.com/office/officeart/2005/8/layout/cycle1"/>
    <dgm:cxn modelId="{D40E01D9-7EC0-4CEE-8416-3E488CB2F53F}" type="presParOf" srcId="{C130A920-E02C-40FE-8B7A-ED100FC100F2}" destId="{7CCED490-5C26-4869-9628-555C1252E042}" srcOrd="5" destOrd="0" presId="urn:microsoft.com/office/officeart/2005/8/layout/cycle1"/>
    <dgm:cxn modelId="{A3422B00-5322-482A-A232-2977BED50AD8}" type="presParOf" srcId="{C130A920-E02C-40FE-8B7A-ED100FC100F2}" destId="{30BFFB23-0F68-40C1-BC31-2647CE7B2CC8}" srcOrd="6" destOrd="0" presId="urn:microsoft.com/office/officeart/2005/8/layout/cycle1"/>
    <dgm:cxn modelId="{E3D82559-3670-4C2E-A2AD-D73945C2D887}" type="presParOf" srcId="{C130A920-E02C-40FE-8B7A-ED100FC100F2}" destId="{E90367EE-05F5-4D27-965E-E8C05DDD723D}" srcOrd="7" destOrd="0" presId="urn:microsoft.com/office/officeart/2005/8/layout/cycle1"/>
    <dgm:cxn modelId="{63240436-C1D7-42C8-9E70-4CA88AD3A606}" type="presParOf" srcId="{C130A920-E02C-40FE-8B7A-ED100FC100F2}" destId="{49CDD891-3EA9-46D2-B43D-BAE520CE08A8}" srcOrd="8" destOrd="0" presId="urn:microsoft.com/office/officeart/2005/8/layout/cycle1"/>
    <dgm:cxn modelId="{E347647E-53C4-4C74-B6EE-516272392CDF}" type="presParOf" srcId="{C130A920-E02C-40FE-8B7A-ED100FC100F2}" destId="{104D4227-E7D9-413A-B83A-9CF73D9A63B9}" srcOrd="9" destOrd="0" presId="urn:microsoft.com/office/officeart/2005/8/layout/cycle1"/>
    <dgm:cxn modelId="{A1D72F5C-3536-4FA8-B7F0-E88A971E4562}" type="presParOf" srcId="{C130A920-E02C-40FE-8B7A-ED100FC100F2}" destId="{0227F0C5-2EF2-4FE3-B2D7-6B7115778437}" srcOrd="10" destOrd="0" presId="urn:microsoft.com/office/officeart/2005/8/layout/cycle1"/>
    <dgm:cxn modelId="{814159AD-E573-49E8-9D12-C900C45BD34C}" type="presParOf" srcId="{C130A920-E02C-40FE-8B7A-ED100FC100F2}" destId="{A5B3AA25-E17C-4A93-A507-818C569F7304}" srcOrd="11" destOrd="0" presId="urn:microsoft.com/office/officeart/2005/8/layout/cycle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4EF994-7801-4EC9-9338-B7294D34A3F2}" type="doc">
      <dgm:prSet loTypeId="urn:microsoft.com/office/officeart/2011/layout/InterconnectedBlockProcess#1" loCatId="process" qsTypeId="urn:microsoft.com/office/officeart/2005/8/quickstyle/simple1#2" qsCatId="simple" csTypeId="urn:microsoft.com/office/officeart/2005/8/colors/accent2_2" csCatId="accent2" phldr="1"/>
      <dgm:spPr/>
      <dgm:t>
        <a:bodyPr/>
        <a:lstStyle/>
        <a:p>
          <a:endParaRPr lang="en-CA"/>
        </a:p>
      </dgm:t>
    </dgm:pt>
    <dgm:pt modelId="{ADD90B1E-428F-4602-9F8A-D41EC57E4260}">
      <dgm:prSet phldrT="[Text]"/>
      <dgm:spPr/>
      <dgm:t>
        <a:bodyPr/>
        <a:lstStyle/>
        <a:p>
          <a:r>
            <a:rPr lang="en-CA" b="1" dirty="0" smtClean="0"/>
            <a:t>DÉFINIR</a:t>
          </a:r>
        </a:p>
      </dgm:t>
    </dgm:pt>
    <dgm:pt modelId="{AD01A769-93FD-491B-A2AA-4FE3CC73ECAA}" type="parTrans" cxnId="{86C085BC-5A74-49E7-A6B3-E41C68664DB5}">
      <dgm:prSet/>
      <dgm:spPr/>
      <dgm:t>
        <a:bodyPr/>
        <a:lstStyle/>
        <a:p>
          <a:endParaRPr lang="en-CA"/>
        </a:p>
      </dgm:t>
    </dgm:pt>
    <dgm:pt modelId="{2B74E953-BFC2-43E3-B900-8C5E581A8D1A}" type="sibTrans" cxnId="{86C085BC-5A74-49E7-A6B3-E41C68664DB5}">
      <dgm:prSet/>
      <dgm:spPr/>
      <dgm:t>
        <a:bodyPr/>
        <a:lstStyle/>
        <a:p>
          <a:endParaRPr lang="en-CA"/>
        </a:p>
      </dgm:t>
    </dgm:pt>
    <dgm:pt modelId="{1AD0D7BD-3035-4035-A958-E55E0FFB6683}">
      <dgm:prSet phldrT="[Text]"/>
      <dgm:spPr/>
      <dgm:t>
        <a:bodyPr/>
        <a:lstStyle/>
        <a:p>
          <a:r>
            <a:rPr lang="en-CA" b="1" dirty="0" smtClean="0"/>
            <a:t>Situation </a:t>
          </a:r>
          <a:r>
            <a:rPr lang="en-CA" b="1" dirty="0" err="1" smtClean="0"/>
            <a:t>actuelle</a:t>
          </a:r>
          <a:endParaRPr lang="en-CA" b="1" dirty="0"/>
        </a:p>
      </dgm:t>
    </dgm:pt>
    <dgm:pt modelId="{3169DD93-28EA-4977-B21A-344099E93828}" type="parTrans" cxnId="{A4619EAB-4DAC-4980-B6BA-296644B340FA}">
      <dgm:prSet/>
      <dgm:spPr/>
      <dgm:t>
        <a:bodyPr/>
        <a:lstStyle/>
        <a:p>
          <a:endParaRPr lang="en-CA"/>
        </a:p>
      </dgm:t>
    </dgm:pt>
    <dgm:pt modelId="{E24D943E-5286-4E6B-925C-B7DF70FDBD16}" type="sibTrans" cxnId="{A4619EAB-4DAC-4980-B6BA-296644B340FA}">
      <dgm:prSet/>
      <dgm:spPr/>
      <dgm:t>
        <a:bodyPr/>
        <a:lstStyle/>
        <a:p>
          <a:endParaRPr lang="en-CA"/>
        </a:p>
      </dgm:t>
    </dgm:pt>
    <dgm:pt modelId="{CC15E35B-DAD8-440D-81C0-5FC575E98760}">
      <dgm:prSet phldrT="[Text]"/>
      <dgm:spPr/>
      <dgm:t>
        <a:bodyPr/>
        <a:lstStyle/>
        <a:p>
          <a:r>
            <a:rPr lang="en-CA" b="1" dirty="0" smtClean="0"/>
            <a:t>MESURER</a:t>
          </a:r>
        </a:p>
      </dgm:t>
    </dgm:pt>
    <dgm:pt modelId="{B3683098-0AC9-4C71-A13D-73F3B0C3E69F}" type="parTrans" cxnId="{791E2D4B-DC9D-4A99-9A4E-60ED38EAF39C}">
      <dgm:prSet/>
      <dgm:spPr/>
      <dgm:t>
        <a:bodyPr/>
        <a:lstStyle/>
        <a:p>
          <a:endParaRPr lang="en-CA"/>
        </a:p>
      </dgm:t>
    </dgm:pt>
    <dgm:pt modelId="{E2363801-B1B2-4FBF-93B2-36CE8FDEDCF7}" type="sibTrans" cxnId="{791E2D4B-DC9D-4A99-9A4E-60ED38EAF39C}">
      <dgm:prSet/>
      <dgm:spPr/>
      <dgm:t>
        <a:bodyPr/>
        <a:lstStyle/>
        <a:p>
          <a:endParaRPr lang="en-CA"/>
        </a:p>
      </dgm:t>
    </dgm:pt>
    <dgm:pt modelId="{AE78751A-2EDD-4B70-B3A2-954F6706207F}">
      <dgm:prSet phldrT="[Text]"/>
      <dgm:spPr/>
      <dgm:t>
        <a:bodyPr/>
        <a:lstStyle/>
        <a:p>
          <a:r>
            <a:rPr lang="en-CA" b="1" dirty="0" err="1" smtClean="0"/>
            <a:t>Recueillir</a:t>
          </a:r>
          <a:r>
            <a:rPr lang="en-CA" b="1" dirty="0" smtClean="0"/>
            <a:t> des </a:t>
          </a:r>
          <a:r>
            <a:rPr lang="en-CA" b="1" dirty="0" err="1" smtClean="0"/>
            <a:t>données</a:t>
          </a:r>
          <a:endParaRPr lang="en-CA" b="1" dirty="0"/>
        </a:p>
      </dgm:t>
    </dgm:pt>
    <dgm:pt modelId="{5263953B-39DB-45D0-9163-7CC3F416FAAE}" type="parTrans" cxnId="{CDA3D1FD-267E-41DE-9DFE-CAC37E7305AA}">
      <dgm:prSet/>
      <dgm:spPr/>
      <dgm:t>
        <a:bodyPr/>
        <a:lstStyle/>
        <a:p>
          <a:endParaRPr lang="en-CA"/>
        </a:p>
      </dgm:t>
    </dgm:pt>
    <dgm:pt modelId="{33B92B21-8CBB-450A-A0FB-9AE6195EE7D7}" type="sibTrans" cxnId="{CDA3D1FD-267E-41DE-9DFE-CAC37E7305AA}">
      <dgm:prSet/>
      <dgm:spPr/>
      <dgm:t>
        <a:bodyPr/>
        <a:lstStyle/>
        <a:p>
          <a:endParaRPr lang="en-CA"/>
        </a:p>
      </dgm:t>
    </dgm:pt>
    <dgm:pt modelId="{BFADC3DF-4888-4104-81FA-116985CD3A37}">
      <dgm:prSet phldrT="[Text]"/>
      <dgm:spPr/>
      <dgm:t>
        <a:bodyPr/>
        <a:lstStyle/>
        <a:p>
          <a:r>
            <a:rPr lang="en-CA" b="1" dirty="0" smtClean="0"/>
            <a:t>ANALYSER</a:t>
          </a:r>
        </a:p>
      </dgm:t>
    </dgm:pt>
    <dgm:pt modelId="{8C27D70A-C7E5-4995-9686-417204F6B570}" type="parTrans" cxnId="{85944AFE-FD27-4E99-80DD-56C1EECB8F65}">
      <dgm:prSet/>
      <dgm:spPr/>
      <dgm:t>
        <a:bodyPr/>
        <a:lstStyle/>
        <a:p>
          <a:endParaRPr lang="en-CA"/>
        </a:p>
      </dgm:t>
    </dgm:pt>
    <dgm:pt modelId="{15D979DD-4E0E-495B-B3BD-153E37D19507}" type="sibTrans" cxnId="{85944AFE-FD27-4E99-80DD-56C1EECB8F65}">
      <dgm:prSet/>
      <dgm:spPr/>
      <dgm:t>
        <a:bodyPr/>
        <a:lstStyle/>
        <a:p>
          <a:endParaRPr lang="en-CA"/>
        </a:p>
      </dgm:t>
    </dgm:pt>
    <dgm:pt modelId="{079B4C22-98FA-4C78-91D3-E05DC92DB4D9}">
      <dgm:prSet phldrT="[Text]"/>
      <dgm:spPr/>
      <dgm:t>
        <a:bodyPr/>
        <a:lstStyle/>
        <a:p>
          <a:r>
            <a:rPr lang="en-CA" b="1" dirty="0" smtClean="0"/>
            <a:t>Analyser les causes </a:t>
          </a:r>
          <a:r>
            <a:rPr lang="en-CA" b="1" smtClean="0"/>
            <a:t>possibles</a:t>
          </a:r>
          <a:endParaRPr lang="en-CA" b="1" dirty="0"/>
        </a:p>
      </dgm:t>
    </dgm:pt>
    <dgm:pt modelId="{69451133-FCB1-4EFA-A6AF-D9BB9B1EE826}" type="parTrans" cxnId="{2CE2D90F-45A9-4218-A8D2-D73B22F10E33}">
      <dgm:prSet/>
      <dgm:spPr/>
      <dgm:t>
        <a:bodyPr/>
        <a:lstStyle/>
        <a:p>
          <a:endParaRPr lang="en-CA"/>
        </a:p>
      </dgm:t>
    </dgm:pt>
    <dgm:pt modelId="{68622052-9BDC-45F4-BC8E-402F4A2D308C}" type="sibTrans" cxnId="{2CE2D90F-45A9-4218-A8D2-D73B22F10E33}">
      <dgm:prSet/>
      <dgm:spPr/>
      <dgm:t>
        <a:bodyPr/>
        <a:lstStyle/>
        <a:p>
          <a:endParaRPr lang="en-CA"/>
        </a:p>
      </dgm:t>
    </dgm:pt>
    <dgm:pt modelId="{2004331C-E158-4127-AB4F-3C99ED7E2C7E}">
      <dgm:prSet/>
      <dgm:spPr/>
      <dgm:t>
        <a:bodyPr/>
        <a:lstStyle/>
        <a:p>
          <a:r>
            <a:rPr lang="en-CA" b="1" dirty="0" smtClean="0"/>
            <a:t>AMÉLIORER</a:t>
          </a:r>
        </a:p>
      </dgm:t>
    </dgm:pt>
    <dgm:pt modelId="{8047F0A4-B6B8-4B4A-8750-5CD509015330}" type="parTrans" cxnId="{F378BDE4-DC1C-4F83-96DA-15C309D21038}">
      <dgm:prSet/>
      <dgm:spPr/>
      <dgm:t>
        <a:bodyPr/>
        <a:lstStyle/>
        <a:p>
          <a:endParaRPr lang="en-CA"/>
        </a:p>
      </dgm:t>
    </dgm:pt>
    <dgm:pt modelId="{6F62544E-B4DB-40B2-AD82-EA0940105890}" type="sibTrans" cxnId="{F378BDE4-DC1C-4F83-96DA-15C309D21038}">
      <dgm:prSet/>
      <dgm:spPr/>
      <dgm:t>
        <a:bodyPr/>
        <a:lstStyle/>
        <a:p>
          <a:endParaRPr lang="en-CA"/>
        </a:p>
      </dgm:t>
    </dgm:pt>
    <dgm:pt modelId="{DB1984B8-DB7E-4CFA-8677-3039AE15F031}">
      <dgm:prSet/>
      <dgm:spPr/>
      <dgm:t>
        <a:bodyPr/>
        <a:lstStyle/>
        <a:p>
          <a:r>
            <a:rPr lang="en-CA" b="1" dirty="0" smtClean="0"/>
            <a:t>CONTRÔLER</a:t>
          </a:r>
        </a:p>
      </dgm:t>
    </dgm:pt>
    <dgm:pt modelId="{42C13D23-BACF-4792-924F-548BD0CB62F3}" type="parTrans" cxnId="{71B81689-1652-4A61-B846-BFF9723185BB}">
      <dgm:prSet/>
      <dgm:spPr/>
      <dgm:t>
        <a:bodyPr/>
        <a:lstStyle/>
        <a:p>
          <a:endParaRPr lang="en-CA"/>
        </a:p>
      </dgm:t>
    </dgm:pt>
    <dgm:pt modelId="{B7340A0F-9536-4286-9FD8-C27938F71BB6}" type="sibTrans" cxnId="{71B81689-1652-4A61-B846-BFF9723185BB}">
      <dgm:prSet/>
      <dgm:spPr/>
      <dgm:t>
        <a:bodyPr/>
        <a:lstStyle/>
        <a:p>
          <a:endParaRPr lang="en-CA"/>
        </a:p>
      </dgm:t>
    </dgm:pt>
    <dgm:pt modelId="{D061EBC8-5C42-4334-A38B-F253F511E1BB}">
      <dgm:prSet/>
      <dgm:spPr/>
      <dgm:t>
        <a:bodyPr/>
        <a:lstStyle/>
        <a:p>
          <a:r>
            <a:rPr lang="en-CA" b="1" dirty="0" smtClean="0"/>
            <a:t>Cerner les solutions </a:t>
          </a:r>
          <a:r>
            <a:rPr lang="en-CA" b="1" dirty="0" err="1" smtClean="0"/>
            <a:t>possibles</a:t>
          </a:r>
          <a:endParaRPr lang="en-CA" b="1" dirty="0"/>
        </a:p>
      </dgm:t>
    </dgm:pt>
    <dgm:pt modelId="{A6EEFE45-AED6-44F4-A5BB-41935CA0A6C8}" type="parTrans" cxnId="{C71EF7A1-9F65-40B8-97DE-DBB6B8C9E3E5}">
      <dgm:prSet/>
      <dgm:spPr/>
      <dgm:t>
        <a:bodyPr/>
        <a:lstStyle/>
        <a:p>
          <a:endParaRPr lang="en-CA"/>
        </a:p>
      </dgm:t>
    </dgm:pt>
    <dgm:pt modelId="{E9920A8C-0EE8-4775-BB87-A350FAE8BA50}" type="sibTrans" cxnId="{C71EF7A1-9F65-40B8-97DE-DBB6B8C9E3E5}">
      <dgm:prSet/>
      <dgm:spPr/>
      <dgm:t>
        <a:bodyPr/>
        <a:lstStyle/>
        <a:p>
          <a:endParaRPr lang="en-CA"/>
        </a:p>
      </dgm:t>
    </dgm:pt>
    <dgm:pt modelId="{64FB9824-1F5E-4E74-8E59-9DC5828EA3AE}">
      <dgm:prSet/>
      <dgm:spPr/>
      <dgm:t>
        <a:bodyPr/>
        <a:lstStyle/>
        <a:p>
          <a:r>
            <a:rPr lang="fr-FR" b="1" dirty="0" smtClean="0"/>
            <a:t>Instaurer des</a:t>
          </a:r>
          <a:r>
            <a:rPr lang="fr-FR" b="1" smtClean="0"/>
            <a:t> contrôles </a:t>
          </a:r>
          <a:r>
            <a:rPr lang="fr-FR" b="1" dirty="0" smtClean="0"/>
            <a:t>pour assurer la durabilité de la solution</a:t>
          </a:r>
          <a:endParaRPr lang="en-CA" b="1" dirty="0"/>
        </a:p>
      </dgm:t>
    </dgm:pt>
    <dgm:pt modelId="{34B5C809-0A8D-4F0C-84E0-B23C72F5FC67}" type="parTrans" cxnId="{781D3563-8CEC-42BE-87ED-8E6CB88A5414}">
      <dgm:prSet/>
      <dgm:spPr/>
      <dgm:t>
        <a:bodyPr/>
        <a:lstStyle/>
        <a:p>
          <a:endParaRPr lang="en-CA"/>
        </a:p>
      </dgm:t>
    </dgm:pt>
    <dgm:pt modelId="{B66797F3-6C79-4C3A-8707-A52A79CA9F95}" type="sibTrans" cxnId="{781D3563-8CEC-42BE-87ED-8E6CB88A5414}">
      <dgm:prSet/>
      <dgm:spPr/>
      <dgm:t>
        <a:bodyPr/>
        <a:lstStyle/>
        <a:p>
          <a:endParaRPr lang="en-CA"/>
        </a:p>
      </dgm:t>
    </dgm:pt>
    <dgm:pt modelId="{BFC0D949-85D9-4D61-896F-CAB47408573B}">
      <dgm:prSet/>
      <dgm:spPr/>
      <dgm:t>
        <a:bodyPr/>
        <a:lstStyle/>
        <a:p>
          <a:r>
            <a:rPr lang="en-CA" b="1" dirty="0" smtClean="0"/>
            <a:t>Situation </a:t>
          </a:r>
          <a:r>
            <a:rPr lang="en-CA" b="1" dirty="0" err="1" smtClean="0"/>
            <a:t>cible</a:t>
          </a:r>
          <a:endParaRPr lang="en-CA" b="1" dirty="0" smtClean="0"/>
        </a:p>
      </dgm:t>
    </dgm:pt>
    <dgm:pt modelId="{5F6F09B4-306D-45FA-87B9-40537A80A7CE}" type="parTrans" cxnId="{D45C888E-A599-4AAC-AFAB-9E0D03A8E8FB}">
      <dgm:prSet/>
      <dgm:spPr/>
      <dgm:t>
        <a:bodyPr/>
        <a:lstStyle/>
        <a:p>
          <a:endParaRPr lang="en-CA"/>
        </a:p>
      </dgm:t>
    </dgm:pt>
    <dgm:pt modelId="{EEC85AB7-5B90-4790-97FE-B321D4013938}" type="sibTrans" cxnId="{D45C888E-A599-4AAC-AFAB-9E0D03A8E8FB}">
      <dgm:prSet/>
      <dgm:spPr/>
      <dgm:t>
        <a:bodyPr/>
        <a:lstStyle/>
        <a:p>
          <a:endParaRPr lang="en-CA"/>
        </a:p>
      </dgm:t>
    </dgm:pt>
    <dgm:pt modelId="{6FBF5CFA-C238-4AF2-B5E7-654D2545B39E}">
      <dgm:prSet/>
      <dgm:spPr/>
      <dgm:t>
        <a:bodyPr/>
        <a:lstStyle/>
        <a:p>
          <a:r>
            <a:rPr lang="en-CA" b="1" dirty="0" err="1" smtClean="0"/>
            <a:t>Problème</a:t>
          </a:r>
          <a:endParaRPr lang="en-CA" b="1" dirty="0" smtClean="0"/>
        </a:p>
      </dgm:t>
    </dgm:pt>
    <dgm:pt modelId="{F07D10E5-9E99-4144-8001-07B4B513CF9D}" type="parTrans" cxnId="{21B57BBE-843A-4154-9EAE-9D66663F98D7}">
      <dgm:prSet/>
      <dgm:spPr/>
      <dgm:t>
        <a:bodyPr/>
        <a:lstStyle/>
        <a:p>
          <a:endParaRPr lang="en-CA"/>
        </a:p>
      </dgm:t>
    </dgm:pt>
    <dgm:pt modelId="{69DA9F90-A4FB-428A-B2D3-3BE4EA9051DA}" type="sibTrans" cxnId="{21B57BBE-843A-4154-9EAE-9D66663F98D7}">
      <dgm:prSet/>
      <dgm:spPr/>
      <dgm:t>
        <a:bodyPr/>
        <a:lstStyle/>
        <a:p>
          <a:endParaRPr lang="en-CA"/>
        </a:p>
      </dgm:t>
    </dgm:pt>
    <dgm:pt modelId="{060D07CF-950E-4A16-B7DF-5DA27022941E}">
      <dgm:prSet/>
      <dgm:spPr/>
      <dgm:t>
        <a:bodyPr/>
        <a:lstStyle/>
        <a:p>
          <a:r>
            <a:rPr lang="en-CA" b="1" smtClean="0"/>
            <a:t>Objectifs</a:t>
          </a:r>
          <a:endParaRPr lang="en-CA" b="1" dirty="0" smtClean="0"/>
        </a:p>
      </dgm:t>
    </dgm:pt>
    <dgm:pt modelId="{595E922D-42F0-4326-8ED1-156D13DF591F}" type="parTrans" cxnId="{463A177F-2EDA-4347-93EB-CB9DE05472F5}">
      <dgm:prSet/>
      <dgm:spPr/>
      <dgm:t>
        <a:bodyPr/>
        <a:lstStyle/>
        <a:p>
          <a:endParaRPr lang="en-CA"/>
        </a:p>
      </dgm:t>
    </dgm:pt>
    <dgm:pt modelId="{DD9F6A9B-59DD-41FC-AA50-A4138C8FB7CE}" type="sibTrans" cxnId="{463A177F-2EDA-4347-93EB-CB9DE05472F5}">
      <dgm:prSet/>
      <dgm:spPr/>
      <dgm:t>
        <a:bodyPr/>
        <a:lstStyle/>
        <a:p>
          <a:endParaRPr lang="en-CA"/>
        </a:p>
      </dgm:t>
    </dgm:pt>
    <dgm:pt modelId="{B36E15E3-593B-4DFE-A7E1-7D72A7F9F8F5}">
      <dgm:prSet/>
      <dgm:spPr/>
      <dgm:t>
        <a:bodyPr/>
        <a:lstStyle/>
        <a:p>
          <a:endParaRPr lang="en-CA" b="1" dirty="0" smtClean="0">
            <a:solidFill>
              <a:srgbClr val="0B0201"/>
            </a:solidFill>
          </a:endParaRPr>
        </a:p>
      </dgm:t>
    </dgm:pt>
    <dgm:pt modelId="{B62C0500-499E-4B6C-9077-363CBB3F57A6}" type="parTrans" cxnId="{F3D58FCF-788C-4D1C-A776-9B3D20BECBDE}">
      <dgm:prSet/>
      <dgm:spPr/>
      <dgm:t>
        <a:bodyPr/>
        <a:lstStyle/>
        <a:p>
          <a:endParaRPr lang="en-CA"/>
        </a:p>
      </dgm:t>
    </dgm:pt>
    <dgm:pt modelId="{8B71E653-5871-4783-B574-2DDE6025A187}" type="sibTrans" cxnId="{F3D58FCF-788C-4D1C-A776-9B3D20BECBDE}">
      <dgm:prSet/>
      <dgm:spPr/>
      <dgm:t>
        <a:bodyPr/>
        <a:lstStyle/>
        <a:p>
          <a:endParaRPr lang="en-CA"/>
        </a:p>
      </dgm:t>
    </dgm:pt>
    <dgm:pt modelId="{9C32300F-58AA-44B3-9789-7F423921E25A}">
      <dgm:prSet/>
      <dgm:spPr/>
      <dgm:t>
        <a:bodyPr/>
        <a:lstStyle/>
        <a:p>
          <a:r>
            <a:rPr lang="en-CA" b="1" smtClean="0"/>
            <a:t>Schématiser le processus</a:t>
          </a:r>
          <a:endParaRPr lang="en-CA" b="1" dirty="0" smtClean="0"/>
        </a:p>
      </dgm:t>
    </dgm:pt>
    <dgm:pt modelId="{0F366C80-F7B7-49D3-8375-835A60EFAD50}" type="parTrans" cxnId="{B3D040C0-637B-45A2-B2F9-B87D1F7D37E2}">
      <dgm:prSet/>
      <dgm:spPr/>
      <dgm:t>
        <a:bodyPr/>
        <a:lstStyle/>
        <a:p>
          <a:endParaRPr lang="en-CA"/>
        </a:p>
      </dgm:t>
    </dgm:pt>
    <dgm:pt modelId="{1476D9B1-78A8-413D-A57F-8D0447922C59}" type="sibTrans" cxnId="{B3D040C0-637B-45A2-B2F9-B87D1F7D37E2}">
      <dgm:prSet/>
      <dgm:spPr/>
      <dgm:t>
        <a:bodyPr/>
        <a:lstStyle/>
        <a:p>
          <a:endParaRPr lang="en-CA"/>
        </a:p>
      </dgm:t>
    </dgm:pt>
    <dgm:pt modelId="{6DD1497A-84B1-4FA7-8B9E-1890076B0C18}">
      <dgm:prSet/>
      <dgm:spPr/>
      <dgm:t>
        <a:bodyPr/>
        <a:lstStyle/>
        <a:p>
          <a:r>
            <a:rPr lang="en-CA" b="1" dirty="0" smtClean="0"/>
            <a:t>Cerner les causes </a:t>
          </a:r>
          <a:r>
            <a:rPr lang="en-CA" b="1" dirty="0" err="1" smtClean="0"/>
            <a:t>possibles</a:t>
          </a:r>
          <a:endParaRPr lang="en-CA" b="1" dirty="0" smtClean="0"/>
        </a:p>
      </dgm:t>
    </dgm:pt>
    <dgm:pt modelId="{B9188C3E-868E-44AB-A913-82A54EE9BB26}" type="parTrans" cxnId="{63484338-2F5C-4FEC-806D-5C95BD5755EB}">
      <dgm:prSet/>
      <dgm:spPr/>
      <dgm:t>
        <a:bodyPr/>
        <a:lstStyle/>
        <a:p>
          <a:endParaRPr lang="en-CA"/>
        </a:p>
      </dgm:t>
    </dgm:pt>
    <dgm:pt modelId="{23E41436-4B71-4B2A-A5F3-0378D81D45EB}" type="sibTrans" cxnId="{63484338-2F5C-4FEC-806D-5C95BD5755EB}">
      <dgm:prSet/>
      <dgm:spPr/>
      <dgm:t>
        <a:bodyPr/>
        <a:lstStyle/>
        <a:p>
          <a:endParaRPr lang="en-CA"/>
        </a:p>
      </dgm:t>
    </dgm:pt>
    <dgm:pt modelId="{63637893-DB14-48FD-BB6E-F732D2E7B86F}">
      <dgm:prSet/>
      <dgm:spPr/>
      <dgm:t>
        <a:bodyPr/>
        <a:lstStyle/>
        <a:p>
          <a:endParaRPr lang="en-CA" b="1" dirty="0" smtClean="0">
            <a:solidFill>
              <a:srgbClr val="0B0201"/>
            </a:solidFill>
          </a:endParaRPr>
        </a:p>
      </dgm:t>
    </dgm:pt>
    <dgm:pt modelId="{B3AED788-B404-4387-980C-9A5700FA3376}" type="parTrans" cxnId="{CADD0571-11C5-4EE8-B48F-82E525BAE92D}">
      <dgm:prSet/>
      <dgm:spPr/>
      <dgm:t>
        <a:bodyPr/>
        <a:lstStyle/>
        <a:p>
          <a:endParaRPr lang="en-CA"/>
        </a:p>
      </dgm:t>
    </dgm:pt>
    <dgm:pt modelId="{CE95C435-107A-4F30-9B53-99E515AF7113}" type="sibTrans" cxnId="{CADD0571-11C5-4EE8-B48F-82E525BAE92D}">
      <dgm:prSet/>
      <dgm:spPr/>
      <dgm:t>
        <a:bodyPr/>
        <a:lstStyle/>
        <a:p>
          <a:endParaRPr lang="en-CA"/>
        </a:p>
      </dgm:t>
    </dgm:pt>
    <dgm:pt modelId="{65F53132-8679-433B-8ABD-FCB45ACF8C0D}">
      <dgm:prSet/>
      <dgm:spPr/>
      <dgm:t>
        <a:bodyPr/>
        <a:lstStyle/>
        <a:p>
          <a:r>
            <a:rPr lang="en-CA" b="1" dirty="0" smtClean="0"/>
            <a:t>Cerner les causes </a:t>
          </a:r>
          <a:r>
            <a:rPr lang="en-CA" b="1" dirty="0" err="1" smtClean="0"/>
            <a:t>profondes</a:t>
          </a:r>
          <a:endParaRPr lang="en-CA" b="1" dirty="0" smtClean="0"/>
        </a:p>
      </dgm:t>
    </dgm:pt>
    <dgm:pt modelId="{095E3AA6-2038-48DA-99E5-CD6C25F66B72}" type="parTrans" cxnId="{BF375BB5-8C16-4E66-ADB4-86A7F5971024}">
      <dgm:prSet/>
      <dgm:spPr/>
      <dgm:t>
        <a:bodyPr/>
        <a:lstStyle/>
        <a:p>
          <a:endParaRPr lang="en-CA"/>
        </a:p>
      </dgm:t>
    </dgm:pt>
    <dgm:pt modelId="{3F75E3CA-45BE-46A6-9B82-9BA7097B5051}" type="sibTrans" cxnId="{BF375BB5-8C16-4E66-ADB4-86A7F5971024}">
      <dgm:prSet/>
      <dgm:spPr/>
      <dgm:t>
        <a:bodyPr/>
        <a:lstStyle/>
        <a:p>
          <a:endParaRPr lang="en-CA"/>
        </a:p>
      </dgm:t>
    </dgm:pt>
    <dgm:pt modelId="{C57345F5-6206-4999-8EEE-B49D0257CC86}">
      <dgm:prSet/>
      <dgm:spPr/>
      <dgm:t>
        <a:bodyPr/>
        <a:lstStyle/>
        <a:p>
          <a:r>
            <a:rPr lang="en-CA" b="1" dirty="0" err="1" smtClean="0"/>
            <a:t>Déterminer</a:t>
          </a:r>
          <a:r>
            <a:rPr lang="en-CA" b="1" dirty="0" smtClean="0"/>
            <a:t> les causes </a:t>
          </a:r>
          <a:r>
            <a:rPr lang="en-CA" b="1" dirty="0" err="1" smtClean="0"/>
            <a:t>principales</a:t>
          </a:r>
          <a:endParaRPr lang="en-CA" b="1" dirty="0" smtClean="0"/>
        </a:p>
      </dgm:t>
    </dgm:pt>
    <dgm:pt modelId="{2C967451-6CD1-4A2D-A144-0E5DF753F8B6}" type="parTrans" cxnId="{C059C2D0-A221-4A76-8A92-BA7F2D7FBB33}">
      <dgm:prSet/>
      <dgm:spPr/>
      <dgm:t>
        <a:bodyPr/>
        <a:lstStyle/>
        <a:p>
          <a:endParaRPr lang="en-CA"/>
        </a:p>
      </dgm:t>
    </dgm:pt>
    <dgm:pt modelId="{AE9DBDFF-67EB-4FC4-8BB9-5CB228E406BA}" type="sibTrans" cxnId="{C059C2D0-A221-4A76-8A92-BA7F2D7FBB33}">
      <dgm:prSet/>
      <dgm:spPr/>
      <dgm:t>
        <a:bodyPr/>
        <a:lstStyle/>
        <a:p>
          <a:endParaRPr lang="en-CA"/>
        </a:p>
      </dgm:t>
    </dgm:pt>
    <dgm:pt modelId="{DB0CE76B-8656-496E-81B8-C268CF2EFDE3}">
      <dgm:prSet/>
      <dgm:spPr/>
      <dgm:t>
        <a:bodyPr/>
        <a:lstStyle/>
        <a:p>
          <a:r>
            <a:rPr lang="fr-FR" b="1" dirty="0" smtClean="0"/>
            <a:t>Établir des priorités et planifier des solutions</a:t>
          </a:r>
          <a:endParaRPr lang="en-CA" b="1" dirty="0" smtClean="0"/>
        </a:p>
      </dgm:t>
    </dgm:pt>
    <dgm:pt modelId="{7F91FADB-CA96-416D-8584-FF16CA3D666F}" type="parTrans" cxnId="{42976865-3C90-4C50-85F9-5304B1D83BAC}">
      <dgm:prSet/>
      <dgm:spPr/>
      <dgm:t>
        <a:bodyPr/>
        <a:lstStyle/>
        <a:p>
          <a:endParaRPr lang="en-CA"/>
        </a:p>
      </dgm:t>
    </dgm:pt>
    <dgm:pt modelId="{72524B4E-F8DA-4FBC-87E5-A8C6513F9294}" type="sibTrans" cxnId="{42976865-3C90-4C50-85F9-5304B1D83BAC}">
      <dgm:prSet/>
      <dgm:spPr/>
      <dgm:t>
        <a:bodyPr/>
        <a:lstStyle/>
        <a:p>
          <a:endParaRPr lang="en-CA"/>
        </a:p>
      </dgm:t>
    </dgm:pt>
    <dgm:pt modelId="{27F00FD0-A250-4D9E-AB62-3D4971D2C6E7}">
      <dgm:prSet/>
      <dgm:spPr/>
      <dgm:t>
        <a:bodyPr/>
        <a:lstStyle/>
        <a:p>
          <a:r>
            <a:rPr lang="fr-FR" b="1" dirty="0" smtClean="0"/>
            <a:t>Implanter des solutions et les tester</a:t>
          </a:r>
          <a:endParaRPr lang="en-CA" b="1" dirty="0" smtClean="0"/>
        </a:p>
      </dgm:t>
    </dgm:pt>
    <dgm:pt modelId="{AEB4B2EB-B16D-4889-A89A-CDC8862615B0}" type="parTrans" cxnId="{AA196653-C988-4542-8E01-341286AB6523}">
      <dgm:prSet/>
      <dgm:spPr/>
      <dgm:t>
        <a:bodyPr/>
        <a:lstStyle/>
        <a:p>
          <a:endParaRPr lang="en-CA"/>
        </a:p>
      </dgm:t>
    </dgm:pt>
    <dgm:pt modelId="{80FEEFFB-F390-4FCE-A0AB-921EE5B796A2}" type="sibTrans" cxnId="{AA196653-C988-4542-8E01-341286AB6523}">
      <dgm:prSet/>
      <dgm:spPr/>
      <dgm:t>
        <a:bodyPr/>
        <a:lstStyle/>
        <a:p>
          <a:endParaRPr lang="en-CA"/>
        </a:p>
      </dgm:t>
    </dgm:pt>
    <dgm:pt modelId="{1B250718-22CF-4BC9-AAA9-037D3D80AB1B}">
      <dgm:prSet/>
      <dgm:spPr/>
      <dgm:t>
        <a:bodyPr/>
        <a:lstStyle/>
        <a:p>
          <a:endParaRPr lang="en-CA" b="1" dirty="0" smtClean="0">
            <a:solidFill>
              <a:srgbClr val="0B0201"/>
            </a:solidFill>
          </a:endParaRPr>
        </a:p>
      </dgm:t>
    </dgm:pt>
    <dgm:pt modelId="{D446BFE0-EB64-4C71-820A-AE8D8B27AC34}" type="parTrans" cxnId="{202E39C5-5CEF-4A53-BF0D-FFDDD0AC8CEF}">
      <dgm:prSet/>
      <dgm:spPr/>
      <dgm:t>
        <a:bodyPr/>
        <a:lstStyle/>
        <a:p>
          <a:endParaRPr lang="en-CA"/>
        </a:p>
      </dgm:t>
    </dgm:pt>
    <dgm:pt modelId="{4AA44625-96F2-4357-968A-CB5CDE90C46E}" type="sibTrans" cxnId="{202E39C5-5CEF-4A53-BF0D-FFDDD0AC8CEF}">
      <dgm:prSet/>
      <dgm:spPr/>
      <dgm:t>
        <a:bodyPr/>
        <a:lstStyle/>
        <a:p>
          <a:endParaRPr lang="en-CA"/>
        </a:p>
      </dgm:t>
    </dgm:pt>
    <dgm:pt modelId="{8B818719-4EA2-4D76-8C57-63D1D9132583}">
      <dgm:prSet/>
      <dgm:spPr/>
      <dgm:t>
        <a:bodyPr/>
        <a:lstStyle/>
        <a:p>
          <a:r>
            <a:rPr lang="en-CA" b="1" dirty="0" err="1" smtClean="0"/>
            <a:t>Amorcer</a:t>
          </a:r>
          <a:r>
            <a:rPr lang="en-CA" b="1" dirty="0" smtClean="0"/>
            <a:t> </a:t>
          </a:r>
          <a:r>
            <a:rPr lang="en-CA" b="1" dirty="0" err="1" smtClean="0"/>
            <a:t>l’amélioration</a:t>
          </a:r>
          <a:r>
            <a:rPr lang="en-CA" b="1" dirty="0" smtClean="0"/>
            <a:t> continue</a:t>
          </a:r>
        </a:p>
      </dgm:t>
    </dgm:pt>
    <dgm:pt modelId="{E292DF28-AC0B-484C-B93A-A82C1561A282}" type="parTrans" cxnId="{DE767DA6-3682-476E-A5CB-E810ADD10916}">
      <dgm:prSet/>
      <dgm:spPr/>
      <dgm:t>
        <a:bodyPr/>
        <a:lstStyle/>
        <a:p>
          <a:endParaRPr lang="en-CA"/>
        </a:p>
      </dgm:t>
    </dgm:pt>
    <dgm:pt modelId="{B75EDE14-BC38-4030-A2FB-5FAE011B9E85}" type="sibTrans" cxnId="{DE767DA6-3682-476E-A5CB-E810ADD10916}">
      <dgm:prSet/>
      <dgm:spPr/>
      <dgm:t>
        <a:bodyPr/>
        <a:lstStyle/>
        <a:p>
          <a:endParaRPr lang="en-CA"/>
        </a:p>
      </dgm:t>
    </dgm:pt>
    <dgm:pt modelId="{685AA5B3-1993-493B-AFFD-AF782ADBB059}" type="pres">
      <dgm:prSet presAssocID="{714EF994-7801-4EC9-9338-B7294D34A3F2}" presName="Name0" presStyleCnt="0">
        <dgm:presLayoutVars>
          <dgm:chMax val="7"/>
          <dgm:chPref val="5"/>
          <dgm:dir/>
          <dgm:animOne val="branch"/>
          <dgm:animLvl val="lvl"/>
        </dgm:presLayoutVars>
      </dgm:prSet>
      <dgm:spPr/>
      <dgm:t>
        <a:bodyPr/>
        <a:lstStyle/>
        <a:p>
          <a:endParaRPr lang="en-CA"/>
        </a:p>
      </dgm:t>
    </dgm:pt>
    <dgm:pt modelId="{C00440F0-5030-4E1C-B210-FC293E115AE7}" type="pres">
      <dgm:prSet presAssocID="{DB1984B8-DB7E-4CFA-8677-3039AE15F031}" presName="ChildAccent5" presStyleCnt="0"/>
      <dgm:spPr/>
      <dgm:t>
        <a:bodyPr/>
        <a:lstStyle/>
        <a:p>
          <a:endParaRPr lang="en-CA"/>
        </a:p>
      </dgm:t>
    </dgm:pt>
    <dgm:pt modelId="{FAA65B02-9034-40AF-87B7-3847868D2129}" type="pres">
      <dgm:prSet presAssocID="{DB1984B8-DB7E-4CFA-8677-3039AE15F031}" presName="ChildAccent" presStyleLbl="alignImgPlace1" presStyleIdx="0" presStyleCnt="5"/>
      <dgm:spPr/>
      <dgm:t>
        <a:bodyPr/>
        <a:lstStyle/>
        <a:p>
          <a:endParaRPr lang="en-CA"/>
        </a:p>
      </dgm:t>
    </dgm:pt>
    <dgm:pt modelId="{ABDC7521-EE28-4EEC-BB91-4D0E873387A9}" type="pres">
      <dgm:prSet presAssocID="{DB1984B8-DB7E-4CFA-8677-3039AE15F031}" presName="Child5" presStyleLbl="revTx" presStyleIdx="0" presStyleCnt="0">
        <dgm:presLayoutVars>
          <dgm:chMax val="0"/>
          <dgm:chPref val="0"/>
          <dgm:bulletEnabled val="1"/>
        </dgm:presLayoutVars>
      </dgm:prSet>
      <dgm:spPr/>
      <dgm:t>
        <a:bodyPr/>
        <a:lstStyle/>
        <a:p>
          <a:endParaRPr lang="en-CA"/>
        </a:p>
      </dgm:t>
    </dgm:pt>
    <dgm:pt modelId="{972AF410-089F-42E6-88C9-F9A27D09EE77}" type="pres">
      <dgm:prSet presAssocID="{DB1984B8-DB7E-4CFA-8677-3039AE15F031}" presName="Parent5" presStyleLbl="node1" presStyleIdx="0" presStyleCnt="5">
        <dgm:presLayoutVars>
          <dgm:chMax val="2"/>
          <dgm:chPref val="1"/>
          <dgm:bulletEnabled val="1"/>
        </dgm:presLayoutVars>
      </dgm:prSet>
      <dgm:spPr/>
      <dgm:t>
        <a:bodyPr/>
        <a:lstStyle/>
        <a:p>
          <a:endParaRPr lang="en-CA"/>
        </a:p>
      </dgm:t>
    </dgm:pt>
    <dgm:pt modelId="{9E20860B-1701-49A0-9771-A6EC19D0DED7}" type="pres">
      <dgm:prSet presAssocID="{2004331C-E158-4127-AB4F-3C99ED7E2C7E}" presName="ChildAccent4" presStyleCnt="0"/>
      <dgm:spPr/>
      <dgm:t>
        <a:bodyPr/>
        <a:lstStyle/>
        <a:p>
          <a:endParaRPr lang="en-CA"/>
        </a:p>
      </dgm:t>
    </dgm:pt>
    <dgm:pt modelId="{BA5EC377-FAAD-499C-B0E5-D4209F6C6F21}" type="pres">
      <dgm:prSet presAssocID="{2004331C-E158-4127-AB4F-3C99ED7E2C7E}" presName="ChildAccent" presStyleLbl="alignImgPlace1" presStyleIdx="1" presStyleCnt="5"/>
      <dgm:spPr/>
      <dgm:t>
        <a:bodyPr/>
        <a:lstStyle/>
        <a:p>
          <a:endParaRPr lang="en-CA"/>
        </a:p>
      </dgm:t>
    </dgm:pt>
    <dgm:pt modelId="{E3650E8C-460C-455B-8C8C-CE80CC2A3B73}" type="pres">
      <dgm:prSet presAssocID="{2004331C-E158-4127-AB4F-3C99ED7E2C7E}" presName="Child4" presStyleLbl="revTx" presStyleIdx="0" presStyleCnt="0">
        <dgm:presLayoutVars>
          <dgm:chMax val="0"/>
          <dgm:chPref val="0"/>
          <dgm:bulletEnabled val="1"/>
        </dgm:presLayoutVars>
      </dgm:prSet>
      <dgm:spPr/>
      <dgm:t>
        <a:bodyPr/>
        <a:lstStyle/>
        <a:p>
          <a:endParaRPr lang="en-CA"/>
        </a:p>
      </dgm:t>
    </dgm:pt>
    <dgm:pt modelId="{8AF35DC6-BB09-4F58-B154-B529D9E27DA3}" type="pres">
      <dgm:prSet presAssocID="{2004331C-E158-4127-AB4F-3C99ED7E2C7E}" presName="Parent4" presStyleLbl="node1" presStyleIdx="1" presStyleCnt="5">
        <dgm:presLayoutVars>
          <dgm:chMax val="2"/>
          <dgm:chPref val="1"/>
          <dgm:bulletEnabled val="1"/>
        </dgm:presLayoutVars>
      </dgm:prSet>
      <dgm:spPr/>
      <dgm:t>
        <a:bodyPr/>
        <a:lstStyle/>
        <a:p>
          <a:endParaRPr lang="en-CA"/>
        </a:p>
      </dgm:t>
    </dgm:pt>
    <dgm:pt modelId="{75230578-C22F-4F4B-9555-071A3E92BDD8}" type="pres">
      <dgm:prSet presAssocID="{BFADC3DF-4888-4104-81FA-116985CD3A37}" presName="ChildAccent3" presStyleCnt="0"/>
      <dgm:spPr/>
      <dgm:t>
        <a:bodyPr/>
        <a:lstStyle/>
        <a:p>
          <a:endParaRPr lang="en-CA"/>
        </a:p>
      </dgm:t>
    </dgm:pt>
    <dgm:pt modelId="{8F4311DD-5E0C-4A07-94BE-280802978109}" type="pres">
      <dgm:prSet presAssocID="{BFADC3DF-4888-4104-81FA-116985CD3A37}" presName="ChildAccent" presStyleLbl="alignImgPlace1" presStyleIdx="2" presStyleCnt="5"/>
      <dgm:spPr/>
      <dgm:t>
        <a:bodyPr/>
        <a:lstStyle/>
        <a:p>
          <a:endParaRPr lang="en-CA"/>
        </a:p>
      </dgm:t>
    </dgm:pt>
    <dgm:pt modelId="{A9E811A2-2369-4142-B5C7-5083D9E98CA9}" type="pres">
      <dgm:prSet presAssocID="{BFADC3DF-4888-4104-81FA-116985CD3A37}" presName="Child3" presStyleLbl="revTx" presStyleIdx="0" presStyleCnt="0">
        <dgm:presLayoutVars>
          <dgm:chMax val="0"/>
          <dgm:chPref val="0"/>
          <dgm:bulletEnabled val="1"/>
        </dgm:presLayoutVars>
      </dgm:prSet>
      <dgm:spPr/>
      <dgm:t>
        <a:bodyPr/>
        <a:lstStyle/>
        <a:p>
          <a:endParaRPr lang="en-CA"/>
        </a:p>
      </dgm:t>
    </dgm:pt>
    <dgm:pt modelId="{33CEEC88-D961-41DD-86B7-819355131C0A}" type="pres">
      <dgm:prSet presAssocID="{BFADC3DF-4888-4104-81FA-116985CD3A37}" presName="Parent3" presStyleLbl="node1" presStyleIdx="2" presStyleCnt="5">
        <dgm:presLayoutVars>
          <dgm:chMax val="2"/>
          <dgm:chPref val="1"/>
          <dgm:bulletEnabled val="1"/>
        </dgm:presLayoutVars>
      </dgm:prSet>
      <dgm:spPr/>
      <dgm:t>
        <a:bodyPr/>
        <a:lstStyle/>
        <a:p>
          <a:endParaRPr lang="en-CA"/>
        </a:p>
      </dgm:t>
    </dgm:pt>
    <dgm:pt modelId="{94B6FC4E-8872-4E59-B07E-B30ECE0339A0}" type="pres">
      <dgm:prSet presAssocID="{CC15E35B-DAD8-440D-81C0-5FC575E98760}" presName="ChildAccent2" presStyleCnt="0"/>
      <dgm:spPr/>
      <dgm:t>
        <a:bodyPr/>
        <a:lstStyle/>
        <a:p>
          <a:endParaRPr lang="en-CA"/>
        </a:p>
      </dgm:t>
    </dgm:pt>
    <dgm:pt modelId="{79F4F3F8-BD99-469C-8909-31F95A87F961}" type="pres">
      <dgm:prSet presAssocID="{CC15E35B-DAD8-440D-81C0-5FC575E98760}" presName="ChildAccent" presStyleLbl="alignImgPlace1" presStyleIdx="3" presStyleCnt="5"/>
      <dgm:spPr/>
      <dgm:t>
        <a:bodyPr/>
        <a:lstStyle/>
        <a:p>
          <a:endParaRPr lang="en-CA"/>
        </a:p>
      </dgm:t>
    </dgm:pt>
    <dgm:pt modelId="{10CBA961-49F4-45F0-8576-6BC42DEC8188}" type="pres">
      <dgm:prSet presAssocID="{CC15E35B-DAD8-440D-81C0-5FC575E98760}" presName="Child2" presStyleLbl="revTx" presStyleIdx="0" presStyleCnt="0">
        <dgm:presLayoutVars>
          <dgm:chMax val="0"/>
          <dgm:chPref val="0"/>
          <dgm:bulletEnabled val="1"/>
        </dgm:presLayoutVars>
      </dgm:prSet>
      <dgm:spPr/>
      <dgm:t>
        <a:bodyPr/>
        <a:lstStyle/>
        <a:p>
          <a:endParaRPr lang="en-CA"/>
        </a:p>
      </dgm:t>
    </dgm:pt>
    <dgm:pt modelId="{AFC7CC99-B78E-417D-A8C1-2DDFDD79F84F}" type="pres">
      <dgm:prSet presAssocID="{CC15E35B-DAD8-440D-81C0-5FC575E98760}" presName="Parent2" presStyleLbl="node1" presStyleIdx="3" presStyleCnt="5">
        <dgm:presLayoutVars>
          <dgm:chMax val="2"/>
          <dgm:chPref val="1"/>
          <dgm:bulletEnabled val="1"/>
        </dgm:presLayoutVars>
      </dgm:prSet>
      <dgm:spPr/>
      <dgm:t>
        <a:bodyPr/>
        <a:lstStyle/>
        <a:p>
          <a:endParaRPr lang="en-CA"/>
        </a:p>
      </dgm:t>
    </dgm:pt>
    <dgm:pt modelId="{AE947A8E-3AA0-4AE6-9585-0B510A88A2BD}" type="pres">
      <dgm:prSet presAssocID="{ADD90B1E-428F-4602-9F8A-D41EC57E4260}" presName="ChildAccent1" presStyleCnt="0"/>
      <dgm:spPr/>
      <dgm:t>
        <a:bodyPr/>
        <a:lstStyle/>
        <a:p>
          <a:endParaRPr lang="en-CA"/>
        </a:p>
      </dgm:t>
    </dgm:pt>
    <dgm:pt modelId="{77260E4D-2D78-4E19-BAC8-511889D034DE}" type="pres">
      <dgm:prSet presAssocID="{ADD90B1E-428F-4602-9F8A-D41EC57E4260}" presName="ChildAccent" presStyleLbl="alignImgPlace1" presStyleIdx="4" presStyleCnt="5"/>
      <dgm:spPr/>
      <dgm:t>
        <a:bodyPr/>
        <a:lstStyle/>
        <a:p>
          <a:endParaRPr lang="en-CA"/>
        </a:p>
      </dgm:t>
    </dgm:pt>
    <dgm:pt modelId="{99C6AC9F-BDE0-4D0A-87A8-6EDC575D188D}" type="pres">
      <dgm:prSet presAssocID="{ADD90B1E-428F-4602-9F8A-D41EC57E4260}" presName="Child1" presStyleLbl="revTx" presStyleIdx="0" presStyleCnt="0">
        <dgm:presLayoutVars>
          <dgm:chMax val="0"/>
          <dgm:chPref val="0"/>
          <dgm:bulletEnabled val="1"/>
        </dgm:presLayoutVars>
      </dgm:prSet>
      <dgm:spPr/>
      <dgm:t>
        <a:bodyPr/>
        <a:lstStyle/>
        <a:p>
          <a:endParaRPr lang="en-CA"/>
        </a:p>
      </dgm:t>
    </dgm:pt>
    <dgm:pt modelId="{74E33F43-D4AA-4117-AD3B-2231C1FD605E}" type="pres">
      <dgm:prSet presAssocID="{ADD90B1E-428F-4602-9F8A-D41EC57E4260}" presName="Parent1" presStyleLbl="node1" presStyleIdx="4" presStyleCnt="5">
        <dgm:presLayoutVars>
          <dgm:chMax val="2"/>
          <dgm:chPref val="1"/>
          <dgm:bulletEnabled val="1"/>
        </dgm:presLayoutVars>
      </dgm:prSet>
      <dgm:spPr/>
      <dgm:t>
        <a:bodyPr/>
        <a:lstStyle/>
        <a:p>
          <a:endParaRPr lang="en-CA"/>
        </a:p>
      </dgm:t>
    </dgm:pt>
  </dgm:ptLst>
  <dgm:cxnLst>
    <dgm:cxn modelId="{2FCBA158-4871-40EB-9BF9-E41A7DAA9D03}" type="presOf" srcId="{27F00FD0-A250-4D9E-AB62-3D4971D2C6E7}" destId="{E3650E8C-460C-455B-8C8C-CE80CC2A3B73}" srcOrd="1" destOrd="2" presId="urn:microsoft.com/office/officeart/2011/layout/InterconnectedBlockProcess#1"/>
    <dgm:cxn modelId="{CE4B36B2-0B44-4FA8-AE8C-3BF494F53259}" type="presOf" srcId="{DB1984B8-DB7E-4CFA-8677-3039AE15F031}" destId="{972AF410-089F-42E6-88C9-F9A27D09EE77}" srcOrd="0" destOrd="0" presId="urn:microsoft.com/office/officeart/2011/layout/InterconnectedBlockProcess#1"/>
    <dgm:cxn modelId="{85944AFE-FD27-4E99-80DD-56C1EECB8F65}" srcId="{714EF994-7801-4EC9-9338-B7294D34A3F2}" destId="{BFADC3DF-4888-4104-81FA-116985CD3A37}" srcOrd="2" destOrd="0" parTransId="{8C27D70A-C7E5-4995-9686-417204F6B570}" sibTransId="{15D979DD-4E0E-495B-B3BD-153E37D19507}"/>
    <dgm:cxn modelId="{3EF0EA09-F971-4267-9FD8-6A62D1870179}" type="presOf" srcId="{2004331C-E158-4127-AB4F-3C99ED7E2C7E}" destId="{8AF35DC6-BB09-4F58-B154-B529D9E27DA3}" srcOrd="0" destOrd="0" presId="urn:microsoft.com/office/officeart/2011/layout/InterconnectedBlockProcess#1"/>
    <dgm:cxn modelId="{700493FE-F1C0-464F-A677-6D139CA244DD}" type="presOf" srcId="{B36E15E3-593B-4DFE-A7E1-7D72A7F9F8F5}" destId="{99C6AC9F-BDE0-4D0A-87A8-6EDC575D188D}" srcOrd="1" destOrd="4" presId="urn:microsoft.com/office/officeart/2011/layout/InterconnectedBlockProcess#1"/>
    <dgm:cxn modelId="{B6943A3A-6E2C-4959-8825-8A895F85FABA}" type="presOf" srcId="{BFADC3DF-4888-4104-81FA-116985CD3A37}" destId="{33CEEC88-D961-41DD-86B7-819355131C0A}" srcOrd="0" destOrd="0" presId="urn:microsoft.com/office/officeart/2011/layout/InterconnectedBlockProcess#1"/>
    <dgm:cxn modelId="{06CBE7F9-B70A-42FD-B658-EBAD1800AD93}" type="presOf" srcId="{63637893-DB14-48FD-BB6E-F732D2E7B86F}" destId="{79F4F3F8-BD99-469C-8909-31F95A87F961}" srcOrd="0" destOrd="3" presId="urn:microsoft.com/office/officeart/2011/layout/InterconnectedBlockProcess#1"/>
    <dgm:cxn modelId="{781D3563-8CEC-42BE-87ED-8E6CB88A5414}" srcId="{DB1984B8-DB7E-4CFA-8677-3039AE15F031}" destId="{64FB9824-1F5E-4E74-8E59-9DC5828EA3AE}" srcOrd="0" destOrd="0" parTransId="{34B5C809-0A8D-4F0C-84E0-B23C72F5FC67}" sibTransId="{B66797F3-6C79-4C3A-8707-A52A79CA9F95}"/>
    <dgm:cxn modelId="{463A177F-2EDA-4347-93EB-CB9DE05472F5}" srcId="{ADD90B1E-428F-4602-9F8A-D41EC57E4260}" destId="{060D07CF-950E-4A16-B7DF-5DA27022941E}" srcOrd="3" destOrd="0" parTransId="{595E922D-42F0-4326-8ED1-156D13DF591F}" sibTransId="{DD9F6A9B-59DD-41FC-AA50-A4138C8FB7CE}"/>
    <dgm:cxn modelId="{CEAB7A35-FF34-4F18-AFA4-1848BF293EBB}" type="presOf" srcId="{B36E15E3-593B-4DFE-A7E1-7D72A7F9F8F5}" destId="{77260E4D-2D78-4E19-BAC8-511889D034DE}" srcOrd="0" destOrd="4" presId="urn:microsoft.com/office/officeart/2011/layout/InterconnectedBlockProcess#1"/>
    <dgm:cxn modelId="{99D796CD-98DA-4929-9363-1BBC713E8F2C}" type="presOf" srcId="{65F53132-8679-433B-8ABD-FCB45ACF8C0D}" destId="{8F4311DD-5E0C-4A07-94BE-280802978109}" srcOrd="0" destOrd="1" presId="urn:microsoft.com/office/officeart/2011/layout/InterconnectedBlockProcess#1"/>
    <dgm:cxn modelId="{A4619EAB-4DAC-4980-B6BA-296644B340FA}" srcId="{ADD90B1E-428F-4602-9F8A-D41EC57E4260}" destId="{1AD0D7BD-3035-4035-A958-E55E0FFB6683}" srcOrd="0" destOrd="0" parTransId="{3169DD93-28EA-4977-B21A-344099E93828}" sibTransId="{E24D943E-5286-4E6B-925C-B7DF70FDBD16}"/>
    <dgm:cxn modelId="{782937FB-4511-47EC-B176-D82AEE88FDAE}" type="presOf" srcId="{64FB9824-1F5E-4E74-8E59-9DC5828EA3AE}" destId="{ABDC7521-EE28-4EEC-BB91-4D0E873387A9}" srcOrd="1" destOrd="0" presId="urn:microsoft.com/office/officeart/2011/layout/InterconnectedBlockProcess#1"/>
    <dgm:cxn modelId="{009D1044-4680-4D08-9DFC-E3081A7261F2}" type="presOf" srcId="{ADD90B1E-428F-4602-9F8A-D41EC57E4260}" destId="{74E33F43-D4AA-4117-AD3B-2231C1FD605E}" srcOrd="0" destOrd="0" presId="urn:microsoft.com/office/officeart/2011/layout/InterconnectedBlockProcess#1"/>
    <dgm:cxn modelId="{B7FA6482-957A-4626-B93B-0CB1CF7E5E3F}" type="presOf" srcId="{C57345F5-6206-4999-8EEE-B49D0257CC86}" destId="{A9E811A2-2369-4142-B5C7-5083D9E98CA9}" srcOrd="1" destOrd="2" presId="urn:microsoft.com/office/officeart/2011/layout/InterconnectedBlockProcess#1"/>
    <dgm:cxn modelId="{A1BCEAC1-EBB5-44DE-BE16-41D5E0AC92D0}" type="presOf" srcId="{1AD0D7BD-3035-4035-A958-E55E0FFB6683}" destId="{99C6AC9F-BDE0-4D0A-87A8-6EDC575D188D}" srcOrd="1" destOrd="0" presId="urn:microsoft.com/office/officeart/2011/layout/InterconnectedBlockProcess#1"/>
    <dgm:cxn modelId="{2CE2D90F-45A9-4218-A8D2-D73B22F10E33}" srcId="{BFADC3DF-4888-4104-81FA-116985CD3A37}" destId="{079B4C22-98FA-4C78-91D3-E05DC92DB4D9}" srcOrd="0" destOrd="0" parTransId="{69451133-FCB1-4EFA-A6AF-D9BB9B1EE826}" sibTransId="{68622052-9BDC-45F4-BC8E-402F4A2D308C}"/>
    <dgm:cxn modelId="{DE767DA6-3682-476E-A5CB-E810ADD10916}" srcId="{DB1984B8-DB7E-4CFA-8677-3039AE15F031}" destId="{8B818719-4EA2-4D76-8C57-63D1D9132583}" srcOrd="1" destOrd="0" parTransId="{E292DF28-AC0B-484C-B93A-A82C1561A282}" sibTransId="{B75EDE14-BC38-4030-A2FB-5FAE011B9E85}"/>
    <dgm:cxn modelId="{448CA31D-B46C-4566-8EAE-88D6DB345258}" type="presOf" srcId="{D061EBC8-5C42-4334-A38B-F253F511E1BB}" destId="{BA5EC377-FAAD-499C-B0E5-D4209F6C6F21}" srcOrd="0" destOrd="0" presId="urn:microsoft.com/office/officeart/2011/layout/InterconnectedBlockProcess#1"/>
    <dgm:cxn modelId="{3A3F6EB0-DB2F-451C-A3F5-B90605CB086D}" type="presOf" srcId="{65F53132-8679-433B-8ABD-FCB45ACF8C0D}" destId="{A9E811A2-2369-4142-B5C7-5083D9E98CA9}" srcOrd="1" destOrd="1" presId="urn:microsoft.com/office/officeart/2011/layout/InterconnectedBlockProcess#1"/>
    <dgm:cxn modelId="{42976865-3C90-4C50-85F9-5304B1D83BAC}" srcId="{2004331C-E158-4127-AB4F-3C99ED7E2C7E}" destId="{DB0CE76B-8656-496E-81B8-C268CF2EFDE3}" srcOrd="1" destOrd="0" parTransId="{7F91FADB-CA96-416D-8584-FF16CA3D666F}" sibTransId="{72524B4E-F8DA-4FBC-87E5-A8C6513F9294}"/>
    <dgm:cxn modelId="{C059C2D0-A221-4A76-8A92-BA7F2D7FBB33}" srcId="{BFADC3DF-4888-4104-81FA-116985CD3A37}" destId="{C57345F5-6206-4999-8EEE-B49D0257CC86}" srcOrd="2" destOrd="0" parTransId="{2C967451-6CD1-4A2D-A144-0E5DF753F8B6}" sibTransId="{AE9DBDFF-67EB-4FC4-8BB9-5CB228E406BA}"/>
    <dgm:cxn modelId="{F99470DF-5912-4966-AB7F-C48E43190F52}" type="presOf" srcId="{1AD0D7BD-3035-4035-A958-E55E0FFB6683}" destId="{77260E4D-2D78-4E19-BAC8-511889D034DE}" srcOrd="0" destOrd="0" presId="urn:microsoft.com/office/officeart/2011/layout/InterconnectedBlockProcess#1"/>
    <dgm:cxn modelId="{86C085BC-5A74-49E7-A6B3-E41C68664DB5}" srcId="{714EF994-7801-4EC9-9338-B7294D34A3F2}" destId="{ADD90B1E-428F-4602-9F8A-D41EC57E4260}" srcOrd="0" destOrd="0" parTransId="{AD01A769-93FD-491B-A2AA-4FE3CC73ECAA}" sibTransId="{2B74E953-BFC2-43E3-B900-8C5E581A8D1A}"/>
    <dgm:cxn modelId="{CBA8D259-EE47-4D7D-9FE0-3734E7DF73A4}" type="presOf" srcId="{1B250718-22CF-4BC9-AAA9-037D3D80AB1B}" destId="{BA5EC377-FAAD-499C-B0E5-D4209F6C6F21}" srcOrd="0" destOrd="3" presId="urn:microsoft.com/office/officeart/2011/layout/InterconnectedBlockProcess#1"/>
    <dgm:cxn modelId="{795DA975-D9CD-4856-9865-B0C1B4B6BEBF}" type="presOf" srcId="{AE78751A-2EDD-4B70-B3A2-954F6706207F}" destId="{10CBA961-49F4-45F0-8576-6BC42DEC8188}" srcOrd="1" destOrd="0" presId="urn:microsoft.com/office/officeart/2011/layout/InterconnectedBlockProcess#1"/>
    <dgm:cxn modelId="{CADD0571-11C5-4EE8-B48F-82E525BAE92D}" srcId="{CC15E35B-DAD8-440D-81C0-5FC575E98760}" destId="{63637893-DB14-48FD-BB6E-F732D2E7B86F}" srcOrd="3" destOrd="0" parTransId="{B3AED788-B404-4387-980C-9A5700FA3376}" sibTransId="{CE95C435-107A-4F30-9B53-99E515AF7113}"/>
    <dgm:cxn modelId="{F3D58FCF-788C-4D1C-A776-9B3D20BECBDE}" srcId="{ADD90B1E-428F-4602-9F8A-D41EC57E4260}" destId="{B36E15E3-593B-4DFE-A7E1-7D72A7F9F8F5}" srcOrd="4" destOrd="0" parTransId="{B62C0500-499E-4B6C-9077-363CBB3F57A6}" sibTransId="{8B71E653-5871-4783-B574-2DDE6025A187}"/>
    <dgm:cxn modelId="{84DC0EC3-900A-4827-878D-6F276D49F097}" type="presOf" srcId="{9C32300F-58AA-44B3-9789-7F423921E25A}" destId="{79F4F3F8-BD99-469C-8909-31F95A87F961}" srcOrd="0" destOrd="1" presId="urn:microsoft.com/office/officeart/2011/layout/InterconnectedBlockProcess#1"/>
    <dgm:cxn modelId="{63484338-2F5C-4FEC-806D-5C95BD5755EB}" srcId="{CC15E35B-DAD8-440D-81C0-5FC575E98760}" destId="{6DD1497A-84B1-4FA7-8B9E-1890076B0C18}" srcOrd="2" destOrd="0" parTransId="{B9188C3E-868E-44AB-A913-82A54EE9BB26}" sibTransId="{23E41436-4B71-4B2A-A5F3-0378D81D45EB}"/>
    <dgm:cxn modelId="{8ABA76E1-25B1-439F-A0D0-74E2BFB82BD3}" type="presOf" srcId="{BFC0D949-85D9-4D61-896F-CAB47408573B}" destId="{99C6AC9F-BDE0-4D0A-87A8-6EDC575D188D}" srcOrd="1" destOrd="1" presId="urn:microsoft.com/office/officeart/2011/layout/InterconnectedBlockProcess#1"/>
    <dgm:cxn modelId="{0D043BE2-8F49-4391-A247-C1A6B71EA3E1}" type="presOf" srcId="{6FBF5CFA-C238-4AF2-B5E7-654D2545B39E}" destId="{77260E4D-2D78-4E19-BAC8-511889D034DE}" srcOrd="0" destOrd="2" presId="urn:microsoft.com/office/officeart/2011/layout/InterconnectedBlockProcess#1"/>
    <dgm:cxn modelId="{F378BDE4-DC1C-4F83-96DA-15C309D21038}" srcId="{714EF994-7801-4EC9-9338-B7294D34A3F2}" destId="{2004331C-E158-4127-AB4F-3C99ED7E2C7E}" srcOrd="3" destOrd="0" parTransId="{8047F0A4-B6B8-4B4A-8750-5CD509015330}" sibTransId="{6F62544E-B4DB-40B2-AD82-EA0940105890}"/>
    <dgm:cxn modelId="{21B57BBE-843A-4154-9EAE-9D66663F98D7}" srcId="{ADD90B1E-428F-4602-9F8A-D41EC57E4260}" destId="{6FBF5CFA-C238-4AF2-B5E7-654D2545B39E}" srcOrd="2" destOrd="0" parTransId="{F07D10E5-9E99-4144-8001-07B4B513CF9D}" sibTransId="{69DA9F90-A4FB-428A-B2D3-3BE4EA9051DA}"/>
    <dgm:cxn modelId="{D45C888E-A599-4AAC-AFAB-9E0D03A8E8FB}" srcId="{ADD90B1E-428F-4602-9F8A-D41EC57E4260}" destId="{BFC0D949-85D9-4D61-896F-CAB47408573B}" srcOrd="1" destOrd="0" parTransId="{5F6F09B4-306D-45FA-87B9-40537A80A7CE}" sibTransId="{EEC85AB7-5B90-4790-97FE-B321D4013938}"/>
    <dgm:cxn modelId="{8A83366A-2E6F-41FD-BBE5-7AF827689F77}" type="presOf" srcId="{079B4C22-98FA-4C78-91D3-E05DC92DB4D9}" destId="{A9E811A2-2369-4142-B5C7-5083D9E98CA9}" srcOrd="1" destOrd="0" presId="urn:microsoft.com/office/officeart/2011/layout/InterconnectedBlockProcess#1"/>
    <dgm:cxn modelId="{B3D040C0-637B-45A2-B2F9-B87D1F7D37E2}" srcId="{CC15E35B-DAD8-440D-81C0-5FC575E98760}" destId="{9C32300F-58AA-44B3-9789-7F423921E25A}" srcOrd="1" destOrd="0" parTransId="{0F366C80-F7B7-49D3-8375-835A60EFAD50}" sibTransId="{1476D9B1-78A8-413D-A57F-8D0447922C59}"/>
    <dgm:cxn modelId="{05EBE7B4-8EAF-4916-B05D-1E5C8F0844BA}" type="presOf" srcId="{D061EBC8-5C42-4334-A38B-F253F511E1BB}" destId="{E3650E8C-460C-455B-8C8C-CE80CC2A3B73}" srcOrd="1" destOrd="0" presId="urn:microsoft.com/office/officeart/2011/layout/InterconnectedBlockProcess#1"/>
    <dgm:cxn modelId="{AFFA478A-C9E2-4FC3-8A85-8D4DEC98270E}" type="presOf" srcId="{8B818719-4EA2-4D76-8C57-63D1D9132583}" destId="{FAA65B02-9034-40AF-87B7-3847868D2129}" srcOrd="0" destOrd="1" presId="urn:microsoft.com/office/officeart/2011/layout/InterconnectedBlockProcess#1"/>
    <dgm:cxn modelId="{11A0DBCD-B26D-42DD-A667-587C93E9E1EB}" type="presOf" srcId="{8B818719-4EA2-4D76-8C57-63D1D9132583}" destId="{ABDC7521-EE28-4EEC-BB91-4D0E873387A9}" srcOrd="1" destOrd="1" presId="urn:microsoft.com/office/officeart/2011/layout/InterconnectedBlockProcess#1"/>
    <dgm:cxn modelId="{A73045A7-4212-46D4-8980-308419DA25DE}" type="presOf" srcId="{DB0CE76B-8656-496E-81B8-C268CF2EFDE3}" destId="{E3650E8C-460C-455B-8C8C-CE80CC2A3B73}" srcOrd="1" destOrd="1" presId="urn:microsoft.com/office/officeart/2011/layout/InterconnectedBlockProcess#1"/>
    <dgm:cxn modelId="{C307A58C-7534-40E1-B8AA-6B350485AB5F}" type="presOf" srcId="{64FB9824-1F5E-4E74-8E59-9DC5828EA3AE}" destId="{FAA65B02-9034-40AF-87B7-3847868D2129}" srcOrd="0" destOrd="0" presId="urn:microsoft.com/office/officeart/2011/layout/InterconnectedBlockProcess#1"/>
    <dgm:cxn modelId="{BF375BB5-8C16-4E66-ADB4-86A7F5971024}" srcId="{BFADC3DF-4888-4104-81FA-116985CD3A37}" destId="{65F53132-8679-433B-8ABD-FCB45ACF8C0D}" srcOrd="1" destOrd="0" parTransId="{095E3AA6-2038-48DA-99E5-CD6C25F66B72}" sibTransId="{3F75E3CA-45BE-46A6-9B82-9BA7097B5051}"/>
    <dgm:cxn modelId="{94F0F498-59A7-4B8F-BDCF-3A3C96C92DDA}" type="presOf" srcId="{AE78751A-2EDD-4B70-B3A2-954F6706207F}" destId="{79F4F3F8-BD99-469C-8909-31F95A87F961}" srcOrd="0" destOrd="0" presId="urn:microsoft.com/office/officeart/2011/layout/InterconnectedBlockProcess#1"/>
    <dgm:cxn modelId="{791E2D4B-DC9D-4A99-9A4E-60ED38EAF39C}" srcId="{714EF994-7801-4EC9-9338-B7294D34A3F2}" destId="{CC15E35B-DAD8-440D-81C0-5FC575E98760}" srcOrd="1" destOrd="0" parTransId="{B3683098-0AC9-4C71-A13D-73F3B0C3E69F}" sibTransId="{E2363801-B1B2-4FBF-93B2-36CE8FDEDCF7}"/>
    <dgm:cxn modelId="{091CE032-D637-406F-BC98-C0D5703D893F}" type="presOf" srcId="{63637893-DB14-48FD-BB6E-F732D2E7B86F}" destId="{10CBA961-49F4-45F0-8576-6BC42DEC8188}" srcOrd="1" destOrd="3" presId="urn:microsoft.com/office/officeart/2011/layout/InterconnectedBlockProcess#1"/>
    <dgm:cxn modelId="{D0DE0810-7252-49E2-A33D-CDF3D1E11600}" type="presOf" srcId="{CC15E35B-DAD8-440D-81C0-5FC575E98760}" destId="{AFC7CC99-B78E-417D-A8C1-2DDFDD79F84F}" srcOrd="0" destOrd="0" presId="urn:microsoft.com/office/officeart/2011/layout/InterconnectedBlockProcess#1"/>
    <dgm:cxn modelId="{202E39C5-5CEF-4A53-BF0D-FFDDD0AC8CEF}" srcId="{2004331C-E158-4127-AB4F-3C99ED7E2C7E}" destId="{1B250718-22CF-4BC9-AAA9-037D3D80AB1B}" srcOrd="3" destOrd="0" parTransId="{D446BFE0-EB64-4C71-820A-AE8D8B27AC34}" sibTransId="{4AA44625-96F2-4357-968A-CB5CDE90C46E}"/>
    <dgm:cxn modelId="{AA62CC7A-F326-4CC4-9511-7F5FCE5B5454}" type="presOf" srcId="{060D07CF-950E-4A16-B7DF-5DA27022941E}" destId="{77260E4D-2D78-4E19-BAC8-511889D034DE}" srcOrd="0" destOrd="3" presId="urn:microsoft.com/office/officeart/2011/layout/InterconnectedBlockProcess#1"/>
    <dgm:cxn modelId="{3D0E15AF-20EF-4F62-81DA-D0C088D041C9}" type="presOf" srcId="{714EF994-7801-4EC9-9338-B7294D34A3F2}" destId="{685AA5B3-1993-493B-AFFD-AF782ADBB059}" srcOrd="0" destOrd="0" presId="urn:microsoft.com/office/officeart/2011/layout/InterconnectedBlockProcess#1"/>
    <dgm:cxn modelId="{4CEA5532-C287-4BF6-9F6A-840EA3BC0E22}" type="presOf" srcId="{1B250718-22CF-4BC9-AAA9-037D3D80AB1B}" destId="{E3650E8C-460C-455B-8C8C-CE80CC2A3B73}" srcOrd="1" destOrd="3" presId="urn:microsoft.com/office/officeart/2011/layout/InterconnectedBlockProcess#1"/>
    <dgm:cxn modelId="{71B81689-1652-4A61-B846-BFF9723185BB}" srcId="{714EF994-7801-4EC9-9338-B7294D34A3F2}" destId="{DB1984B8-DB7E-4CFA-8677-3039AE15F031}" srcOrd="4" destOrd="0" parTransId="{42C13D23-BACF-4792-924F-548BD0CB62F3}" sibTransId="{B7340A0F-9536-4286-9FD8-C27938F71BB6}"/>
    <dgm:cxn modelId="{51BF9DDC-7B1F-4DF3-8369-E65DB7C614DC}" type="presOf" srcId="{060D07CF-950E-4A16-B7DF-5DA27022941E}" destId="{99C6AC9F-BDE0-4D0A-87A8-6EDC575D188D}" srcOrd="1" destOrd="3" presId="urn:microsoft.com/office/officeart/2011/layout/InterconnectedBlockProcess#1"/>
    <dgm:cxn modelId="{829300CE-5E63-42E2-971A-DA663C1F8C13}" type="presOf" srcId="{27F00FD0-A250-4D9E-AB62-3D4971D2C6E7}" destId="{BA5EC377-FAAD-499C-B0E5-D4209F6C6F21}" srcOrd="0" destOrd="2" presId="urn:microsoft.com/office/officeart/2011/layout/InterconnectedBlockProcess#1"/>
    <dgm:cxn modelId="{87031FB4-F5B8-4C13-AF23-26FE8FFC39C8}" type="presOf" srcId="{6DD1497A-84B1-4FA7-8B9E-1890076B0C18}" destId="{79F4F3F8-BD99-469C-8909-31F95A87F961}" srcOrd="0" destOrd="2" presId="urn:microsoft.com/office/officeart/2011/layout/InterconnectedBlockProcess#1"/>
    <dgm:cxn modelId="{76F5C4F8-7ED9-48B0-B8D1-20CC4159B7DA}" type="presOf" srcId="{BFC0D949-85D9-4D61-896F-CAB47408573B}" destId="{77260E4D-2D78-4E19-BAC8-511889D034DE}" srcOrd="0" destOrd="1" presId="urn:microsoft.com/office/officeart/2011/layout/InterconnectedBlockProcess#1"/>
    <dgm:cxn modelId="{7064B869-C28C-44BA-BCD1-EC8AEE405399}" type="presOf" srcId="{6DD1497A-84B1-4FA7-8B9E-1890076B0C18}" destId="{10CBA961-49F4-45F0-8576-6BC42DEC8188}" srcOrd="1" destOrd="2" presId="urn:microsoft.com/office/officeart/2011/layout/InterconnectedBlockProcess#1"/>
    <dgm:cxn modelId="{C71EF7A1-9F65-40B8-97DE-DBB6B8C9E3E5}" srcId="{2004331C-E158-4127-AB4F-3C99ED7E2C7E}" destId="{D061EBC8-5C42-4334-A38B-F253F511E1BB}" srcOrd="0" destOrd="0" parTransId="{A6EEFE45-AED6-44F4-A5BB-41935CA0A6C8}" sibTransId="{E9920A8C-0EE8-4775-BB87-A350FAE8BA50}"/>
    <dgm:cxn modelId="{AA196653-C988-4542-8E01-341286AB6523}" srcId="{2004331C-E158-4127-AB4F-3C99ED7E2C7E}" destId="{27F00FD0-A250-4D9E-AB62-3D4971D2C6E7}" srcOrd="2" destOrd="0" parTransId="{AEB4B2EB-B16D-4889-A89A-CDC8862615B0}" sibTransId="{80FEEFFB-F390-4FCE-A0AB-921EE5B796A2}"/>
    <dgm:cxn modelId="{9B5725FC-D13E-4350-B43C-783FB406CE36}" type="presOf" srcId="{079B4C22-98FA-4C78-91D3-E05DC92DB4D9}" destId="{8F4311DD-5E0C-4A07-94BE-280802978109}" srcOrd="0" destOrd="0" presId="urn:microsoft.com/office/officeart/2011/layout/InterconnectedBlockProcess#1"/>
    <dgm:cxn modelId="{CDA3D1FD-267E-41DE-9DFE-CAC37E7305AA}" srcId="{CC15E35B-DAD8-440D-81C0-5FC575E98760}" destId="{AE78751A-2EDD-4B70-B3A2-954F6706207F}" srcOrd="0" destOrd="0" parTransId="{5263953B-39DB-45D0-9163-7CC3F416FAAE}" sibTransId="{33B92B21-8CBB-450A-A0FB-9AE6195EE7D7}"/>
    <dgm:cxn modelId="{2E4A826D-1E9E-4536-9FD5-CE2960B51BE0}" type="presOf" srcId="{DB0CE76B-8656-496E-81B8-C268CF2EFDE3}" destId="{BA5EC377-FAAD-499C-B0E5-D4209F6C6F21}" srcOrd="0" destOrd="1" presId="urn:microsoft.com/office/officeart/2011/layout/InterconnectedBlockProcess#1"/>
    <dgm:cxn modelId="{72F9E513-69D6-49A3-A352-42AF921FB539}" type="presOf" srcId="{6FBF5CFA-C238-4AF2-B5E7-654D2545B39E}" destId="{99C6AC9F-BDE0-4D0A-87A8-6EDC575D188D}" srcOrd="1" destOrd="2" presId="urn:microsoft.com/office/officeart/2011/layout/InterconnectedBlockProcess#1"/>
    <dgm:cxn modelId="{084049CE-6AEE-4201-970C-C43C89D7F7AC}" type="presOf" srcId="{9C32300F-58AA-44B3-9789-7F423921E25A}" destId="{10CBA961-49F4-45F0-8576-6BC42DEC8188}" srcOrd="1" destOrd="1" presId="urn:microsoft.com/office/officeart/2011/layout/InterconnectedBlockProcess#1"/>
    <dgm:cxn modelId="{B525935C-5B00-4867-AAD0-0145B6373C33}" type="presOf" srcId="{C57345F5-6206-4999-8EEE-B49D0257CC86}" destId="{8F4311DD-5E0C-4A07-94BE-280802978109}" srcOrd="0" destOrd="2" presId="urn:microsoft.com/office/officeart/2011/layout/InterconnectedBlockProcess#1"/>
    <dgm:cxn modelId="{E059A3B3-5A6A-47A8-9D28-5726AB8DF920}" type="presParOf" srcId="{685AA5B3-1993-493B-AFFD-AF782ADBB059}" destId="{C00440F0-5030-4E1C-B210-FC293E115AE7}" srcOrd="0" destOrd="0" presId="urn:microsoft.com/office/officeart/2011/layout/InterconnectedBlockProcess#1"/>
    <dgm:cxn modelId="{BFF0E9F6-1983-4855-B34D-A622137BA634}" type="presParOf" srcId="{C00440F0-5030-4E1C-B210-FC293E115AE7}" destId="{FAA65B02-9034-40AF-87B7-3847868D2129}" srcOrd="0" destOrd="0" presId="urn:microsoft.com/office/officeart/2011/layout/InterconnectedBlockProcess#1"/>
    <dgm:cxn modelId="{C10FCD81-8EC9-45AB-9335-5975800E13AC}" type="presParOf" srcId="{685AA5B3-1993-493B-AFFD-AF782ADBB059}" destId="{ABDC7521-EE28-4EEC-BB91-4D0E873387A9}" srcOrd="1" destOrd="0" presId="urn:microsoft.com/office/officeart/2011/layout/InterconnectedBlockProcess#1"/>
    <dgm:cxn modelId="{C81A2DFF-E46A-49CC-AC24-335262924015}" type="presParOf" srcId="{685AA5B3-1993-493B-AFFD-AF782ADBB059}" destId="{972AF410-089F-42E6-88C9-F9A27D09EE77}" srcOrd="2" destOrd="0" presId="urn:microsoft.com/office/officeart/2011/layout/InterconnectedBlockProcess#1"/>
    <dgm:cxn modelId="{ED04E670-5496-41C7-890E-EB48DA0AE4C0}" type="presParOf" srcId="{685AA5B3-1993-493B-AFFD-AF782ADBB059}" destId="{9E20860B-1701-49A0-9771-A6EC19D0DED7}" srcOrd="3" destOrd="0" presId="urn:microsoft.com/office/officeart/2011/layout/InterconnectedBlockProcess#1"/>
    <dgm:cxn modelId="{A5437F44-542C-4B97-A669-3E3443AFE618}" type="presParOf" srcId="{9E20860B-1701-49A0-9771-A6EC19D0DED7}" destId="{BA5EC377-FAAD-499C-B0E5-D4209F6C6F21}" srcOrd="0" destOrd="0" presId="urn:microsoft.com/office/officeart/2011/layout/InterconnectedBlockProcess#1"/>
    <dgm:cxn modelId="{6B9B499F-542C-4D3B-8CF0-20A9E8DFB0FC}" type="presParOf" srcId="{685AA5B3-1993-493B-AFFD-AF782ADBB059}" destId="{E3650E8C-460C-455B-8C8C-CE80CC2A3B73}" srcOrd="4" destOrd="0" presId="urn:microsoft.com/office/officeart/2011/layout/InterconnectedBlockProcess#1"/>
    <dgm:cxn modelId="{2976CC53-F977-4A65-B904-786473259EA3}" type="presParOf" srcId="{685AA5B3-1993-493B-AFFD-AF782ADBB059}" destId="{8AF35DC6-BB09-4F58-B154-B529D9E27DA3}" srcOrd="5" destOrd="0" presId="urn:microsoft.com/office/officeart/2011/layout/InterconnectedBlockProcess#1"/>
    <dgm:cxn modelId="{02EEED54-E90C-4894-A6B8-EA77970D302F}" type="presParOf" srcId="{685AA5B3-1993-493B-AFFD-AF782ADBB059}" destId="{75230578-C22F-4F4B-9555-071A3E92BDD8}" srcOrd="6" destOrd="0" presId="urn:microsoft.com/office/officeart/2011/layout/InterconnectedBlockProcess#1"/>
    <dgm:cxn modelId="{E668EDA2-A7CE-41B8-B51C-D68288D6B201}" type="presParOf" srcId="{75230578-C22F-4F4B-9555-071A3E92BDD8}" destId="{8F4311DD-5E0C-4A07-94BE-280802978109}" srcOrd="0" destOrd="0" presId="urn:microsoft.com/office/officeart/2011/layout/InterconnectedBlockProcess#1"/>
    <dgm:cxn modelId="{7CF48B6D-2052-4ECF-898B-53D925779EB0}" type="presParOf" srcId="{685AA5B3-1993-493B-AFFD-AF782ADBB059}" destId="{A9E811A2-2369-4142-B5C7-5083D9E98CA9}" srcOrd="7" destOrd="0" presId="urn:microsoft.com/office/officeart/2011/layout/InterconnectedBlockProcess#1"/>
    <dgm:cxn modelId="{22D3697D-5782-4C62-9ED4-638B6135354E}" type="presParOf" srcId="{685AA5B3-1993-493B-AFFD-AF782ADBB059}" destId="{33CEEC88-D961-41DD-86B7-819355131C0A}" srcOrd="8" destOrd="0" presId="urn:microsoft.com/office/officeart/2011/layout/InterconnectedBlockProcess#1"/>
    <dgm:cxn modelId="{82D7FC1F-DBF4-4A78-875D-04BCF85C6826}" type="presParOf" srcId="{685AA5B3-1993-493B-AFFD-AF782ADBB059}" destId="{94B6FC4E-8872-4E59-B07E-B30ECE0339A0}" srcOrd="9" destOrd="0" presId="urn:microsoft.com/office/officeart/2011/layout/InterconnectedBlockProcess#1"/>
    <dgm:cxn modelId="{8A7E8579-D5FF-42F9-913A-CE5DCC32CFBB}" type="presParOf" srcId="{94B6FC4E-8872-4E59-B07E-B30ECE0339A0}" destId="{79F4F3F8-BD99-469C-8909-31F95A87F961}" srcOrd="0" destOrd="0" presId="urn:microsoft.com/office/officeart/2011/layout/InterconnectedBlockProcess#1"/>
    <dgm:cxn modelId="{352B8414-4A16-4EC7-9885-59F0D54DAB1A}" type="presParOf" srcId="{685AA5B3-1993-493B-AFFD-AF782ADBB059}" destId="{10CBA961-49F4-45F0-8576-6BC42DEC8188}" srcOrd="10" destOrd="0" presId="urn:microsoft.com/office/officeart/2011/layout/InterconnectedBlockProcess#1"/>
    <dgm:cxn modelId="{DF15096C-3C94-4B00-99F1-91F9811A93FF}" type="presParOf" srcId="{685AA5B3-1993-493B-AFFD-AF782ADBB059}" destId="{AFC7CC99-B78E-417D-A8C1-2DDFDD79F84F}" srcOrd="11" destOrd="0" presId="urn:microsoft.com/office/officeart/2011/layout/InterconnectedBlockProcess#1"/>
    <dgm:cxn modelId="{C2D3BFF9-2217-4A3C-9485-65A1F5BF644F}" type="presParOf" srcId="{685AA5B3-1993-493B-AFFD-AF782ADBB059}" destId="{AE947A8E-3AA0-4AE6-9585-0B510A88A2BD}" srcOrd="12" destOrd="0" presId="urn:microsoft.com/office/officeart/2011/layout/InterconnectedBlockProcess#1"/>
    <dgm:cxn modelId="{80AC4A6E-E21C-4E61-B69C-9D8F2CE817C9}" type="presParOf" srcId="{AE947A8E-3AA0-4AE6-9585-0B510A88A2BD}" destId="{77260E4D-2D78-4E19-BAC8-511889D034DE}" srcOrd="0" destOrd="0" presId="urn:microsoft.com/office/officeart/2011/layout/InterconnectedBlockProcess#1"/>
    <dgm:cxn modelId="{2A3D2BD7-8462-4B60-8E9B-2271BD3190A1}" type="presParOf" srcId="{685AA5B3-1993-493B-AFFD-AF782ADBB059}" destId="{99C6AC9F-BDE0-4D0A-87A8-6EDC575D188D}" srcOrd="13" destOrd="0" presId="urn:microsoft.com/office/officeart/2011/layout/InterconnectedBlockProcess#1"/>
    <dgm:cxn modelId="{9C08CC1A-E3B3-4AFB-9CC5-C9B8D6058358}" type="presParOf" srcId="{685AA5B3-1993-493B-AFFD-AF782ADBB059}" destId="{74E33F43-D4AA-4117-AD3B-2231C1FD605E}" srcOrd="14" destOrd="0" presId="urn:microsoft.com/office/officeart/2011/layout/InterconnectedBlock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724F84-867B-477A-9D49-E8852557C7D2}">
      <dsp:nvSpPr>
        <dsp:cNvPr id="0" name=""/>
        <dsp:cNvSpPr/>
      </dsp:nvSpPr>
      <dsp:spPr>
        <a:xfrm>
          <a:off x="4201461" y="78708"/>
          <a:ext cx="1239719"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dirty="0" smtClean="0">
              <a:ln/>
              <a:effectLst/>
              <a:latin typeface="Arial" charset="0"/>
              <a:ea typeface="ＭＳ Ｐゴシック" charset="-128"/>
            </a:rPr>
            <a:t>1. </a:t>
          </a:r>
          <a:r>
            <a:rPr kumimoji="0" lang="en-CA" sz="2400" b="0" i="0" u="none" strike="noStrike" kern="1200" cap="none" normalizeH="0" baseline="0" dirty="0" err="1" smtClean="0">
              <a:ln/>
              <a:effectLst/>
              <a:latin typeface="Arial" charset="0"/>
              <a:ea typeface="ＭＳ Ｐゴシック" charset="-128"/>
            </a:rPr>
            <a:t>Planifier</a:t>
          </a:r>
          <a:endParaRPr kumimoji="0" lang="en-CA" sz="2400" b="0" i="0" u="none" strike="noStrike" kern="1200" cap="none" normalizeH="0" baseline="0" dirty="0" smtClean="0">
            <a:ln/>
            <a:effectLst/>
            <a:latin typeface="Arial" charset="0"/>
            <a:ea typeface="ＭＳ Ｐゴシック" charset="-128"/>
          </a:endParaRPr>
        </a:p>
      </dsp:txBody>
      <dsp:txXfrm>
        <a:off x="4201461" y="78708"/>
        <a:ext cx="1239719" cy="1239719"/>
      </dsp:txXfrm>
    </dsp:sp>
    <dsp:sp modelId="{7FB87877-9299-4D87-8610-F1C60D212AA7}">
      <dsp:nvSpPr>
        <dsp:cNvPr id="0" name=""/>
        <dsp:cNvSpPr/>
      </dsp:nvSpPr>
      <dsp:spPr>
        <a:xfrm>
          <a:off x="2018604" y="740"/>
          <a:ext cx="3500543" cy="3500543"/>
        </a:xfrm>
        <a:prstGeom prst="circularArrow">
          <a:avLst>
            <a:gd name="adj1" fmla="val 6906"/>
            <a:gd name="adj2" fmla="val 465660"/>
            <a:gd name="adj3" fmla="val 548120"/>
            <a:gd name="adj4" fmla="val 20586220"/>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70989FF-F4DD-4064-A86E-57402935E1E6}">
      <dsp:nvSpPr>
        <dsp:cNvPr id="0" name=""/>
        <dsp:cNvSpPr/>
      </dsp:nvSpPr>
      <dsp:spPr>
        <a:xfrm>
          <a:off x="4201461" y="2183596"/>
          <a:ext cx="1239719"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dirty="0" smtClean="0">
              <a:ln/>
              <a:effectLst/>
              <a:latin typeface="Arial" charset="0"/>
              <a:ea typeface="ＭＳ Ｐゴシック" charset="-128"/>
            </a:rPr>
            <a:t>2. </a:t>
          </a:r>
          <a:r>
            <a:rPr kumimoji="0" lang="en-CA" sz="2000" b="0" i="0" u="none" strike="noStrike" kern="1200" cap="none" normalizeH="0" baseline="0" dirty="0" err="1" smtClean="0">
              <a:ln/>
              <a:effectLst/>
              <a:latin typeface="Arial" charset="0"/>
              <a:ea typeface="ＭＳ Ｐゴシック" charset="-128"/>
            </a:rPr>
            <a:t>Exécuter</a:t>
          </a:r>
          <a:endParaRPr kumimoji="0" lang="en-CA" sz="2000" b="0" i="0" u="none" strike="noStrike" kern="1200" cap="none" normalizeH="0" baseline="0" dirty="0" smtClean="0">
            <a:ln/>
            <a:effectLst/>
            <a:latin typeface="Arial" charset="0"/>
            <a:ea typeface="ＭＳ Ｐゴシック" charset="-128"/>
          </a:endParaRPr>
        </a:p>
      </dsp:txBody>
      <dsp:txXfrm>
        <a:off x="4201461" y="2183596"/>
        <a:ext cx="1239719" cy="1239719"/>
      </dsp:txXfrm>
    </dsp:sp>
    <dsp:sp modelId="{7CCED490-5C26-4869-9628-555C1252E042}">
      <dsp:nvSpPr>
        <dsp:cNvPr id="0" name=""/>
        <dsp:cNvSpPr/>
      </dsp:nvSpPr>
      <dsp:spPr>
        <a:xfrm>
          <a:off x="2018604" y="740"/>
          <a:ext cx="3500543" cy="3500543"/>
        </a:xfrm>
        <a:prstGeom prst="circularArrow">
          <a:avLst>
            <a:gd name="adj1" fmla="val 6906"/>
            <a:gd name="adj2" fmla="val 465660"/>
            <a:gd name="adj3" fmla="val 5420570"/>
            <a:gd name="adj4" fmla="val 4386220"/>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90367EE-05F5-4D27-965E-E8C05DDD723D}">
      <dsp:nvSpPr>
        <dsp:cNvPr id="0" name=""/>
        <dsp:cNvSpPr/>
      </dsp:nvSpPr>
      <dsp:spPr>
        <a:xfrm>
          <a:off x="1873801" y="2183596"/>
          <a:ext cx="1685262"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dirty="0" smtClean="0">
              <a:ln/>
              <a:effectLst/>
              <a:latin typeface="Arial" charset="0"/>
              <a:ea typeface="ＭＳ Ｐゴシック" charset="-128"/>
            </a:rPr>
            <a:t>3. </a:t>
          </a:r>
          <a:r>
            <a:rPr kumimoji="0" lang="en-CA" sz="2400" b="0" i="0" u="none" strike="noStrike" kern="1200" cap="none" normalizeH="0" baseline="0" dirty="0" err="1" smtClean="0">
              <a:ln/>
              <a:effectLst/>
              <a:latin typeface="Arial" charset="0"/>
              <a:ea typeface="ＭＳ Ｐゴシック" charset="-128"/>
            </a:rPr>
            <a:t>Vérifier</a:t>
          </a:r>
          <a:endParaRPr kumimoji="0" lang="en-CA" sz="2400" b="0" i="0" u="none" strike="noStrike" kern="1200" cap="none" normalizeH="0" baseline="0" dirty="0" smtClean="0">
            <a:ln/>
            <a:effectLst/>
            <a:latin typeface="Arial" charset="0"/>
            <a:ea typeface="ＭＳ Ｐゴシック" charset="-128"/>
          </a:endParaRPr>
        </a:p>
      </dsp:txBody>
      <dsp:txXfrm>
        <a:off x="1873801" y="2183596"/>
        <a:ext cx="1685262" cy="1239719"/>
      </dsp:txXfrm>
    </dsp:sp>
    <dsp:sp modelId="{49CDD891-3EA9-46D2-B43D-BAE520CE08A8}">
      <dsp:nvSpPr>
        <dsp:cNvPr id="0" name=""/>
        <dsp:cNvSpPr/>
      </dsp:nvSpPr>
      <dsp:spPr>
        <a:xfrm>
          <a:off x="2018604" y="740"/>
          <a:ext cx="3500543" cy="3500543"/>
        </a:xfrm>
        <a:prstGeom prst="circularArrow">
          <a:avLst>
            <a:gd name="adj1" fmla="val 6906"/>
            <a:gd name="adj2" fmla="val 465660"/>
            <a:gd name="adj3" fmla="val 11348120"/>
            <a:gd name="adj4" fmla="val 9786220"/>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227F0C5-2EF2-4FE3-B2D7-6B7115778437}">
      <dsp:nvSpPr>
        <dsp:cNvPr id="0" name=""/>
        <dsp:cNvSpPr/>
      </dsp:nvSpPr>
      <dsp:spPr>
        <a:xfrm>
          <a:off x="1941062" y="78708"/>
          <a:ext cx="1550740"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dirty="0" smtClean="0">
              <a:ln/>
              <a:effectLst/>
              <a:latin typeface="Arial" charset="0"/>
              <a:ea typeface="ＭＳ Ｐゴシック" charset="-128"/>
            </a:rPr>
            <a:t>4. </a:t>
          </a:r>
          <a:r>
            <a:rPr kumimoji="0" lang="en-CA" sz="2400" b="0" i="0" u="none" strike="noStrike" kern="1200" cap="none" normalizeH="0" baseline="0" dirty="0" err="1" smtClean="0">
              <a:ln/>
              <a:effectLst/>
              <a:latin typeface="Arial" charset="0"/>
              <a:ea typeface="ＭＳ Ｐゴシック" charset="-128"/>
            </a:rPr>
            <a:t>Ajuster</a:t>
          </a:r>
          <a:endParaRPr kumimoji="0" lang="en-CA" sz="2400" b="0" i="0" u="none" strike="noStrike" kern="1200" cap="none" normalizeH="0" baseline="0" dirty="0" smtClean="0">
            <a:ln/>
            <a:effectLst/>
            <a:latin typeface="Arial" charset="0"/>
            <a:ea typeface="ＭＳ Ｐゴシック" charset="-128"/>
          </a:endParaRPr>
        </a:p>
      </dsp:txBody>
      <dsp:txXfrm>
        <a:off x="1941062" y="78708"/>
        <a:ext cx="1550740" cy="1239719"/>
      </dsp:txXfrm>
    </dsp:sp>
    <dsp:sp modelId="{A5B3AA25-E17C-4A93-A507-818C569F7304}">
      <dsp:nvSpPr>
        <dsp:cNvPr id="0" name=""/>
        <dsp:cNvSpPr/>
      </dsp:nvSpPr>
      <dsp:spPr>
        <a:xfrm>
          <a:off x="2018604" y="740"/>
          <a:ext cx="3500543" cy="3500543"/>
        </a:xfrm>
        <a:prstGeom prst="circularArrow">
          <a:avLst>
            <a:gd name="adj1" fmla="val 6906"/>
            <a:gd name="adj2" fmla="val 465660"/>
            <a:gd name="adj3" fmla="val 16748120"/>
            <a:gd name="adj4" fmla="val 15556281"/>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65B02-9034-40AF-87B7-3847868D2129}">
      <dsp:nvSpPr>
        <dsp:cNvPr id="0" name=""/>
        <dsp:cNvSpPr/>
      </dsp:nvSpPr>
      <dsp:spPr>
        <a:xfrm>
          <a:off x="7672324" y="990600"/>
          <a:ext cx="1560182" cy="3962400"/>
        </a:xfrm>
        <a:prstGeom prst="wedgeRectCallout">
          <a:avLst>
            <a:gd name="adj1" fmla="val 0"/>
            <a:gd name="adj2" fmla="val 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fr-FR" sz="1500" b="1" kern="1200" dirty="0" smtClean="0"/>
            <a:t>Instaurer des</a:t>
          </a:r>
          <a:r>
            <a:rPr lang="fr-FR" sz="1500" b="1" kern="1200" smtClean="0"/>
            <a:t> contrôles </a:t>
          </a:r>
          <a:r>
            <a:rPr lang="fr-FR" sz="1500" b="1" kern="1200" dirty="0" smtClean="0"/>
            <a:t>pour assurer la durabilité de la solution</a:t>
          </a:r>
          <a:endParaRPr lang="en-CA" sz="1500" b="1" kern="1200" dirty="0"/>
        </a:p>
        <a:p>
          <a:pPr lvl="0" algn="r" defTabSz="666750">
            <a:lnSpc>
              <a:spcPct val="90000"/>
            </a:lnSpc>
            <a:spcBef>
              <a:spcPct val="0"/>
            </a:spcBef>
            <a:spcAft>
              <a:spcPct val="35000"/>
            </a:spcAft>
          </a:pPr>
          <a:r>
            <a:rPr lang="en-CA" sz="1500" b="1" kern="1200" dirty="0" err="1" smtClean="0"/>
            <a:t>Amorcer</a:t>
          </a:r>
          <a:r>
            <a:rPr lang="en-CA" sz="1500" b="1" kern="1200" dirty="0" smtClean="0"/>
            <a:t> </a:t>
          </a:r>
          <a:r>
            <a:rPr lang="en-CA" sz="1500" b="1" kern="1200" dirty="0" err="1" smtClean="0"/>
            <a:t>l’amélioration</a:t>
          </a:r>
          <a:r>
            <a:rPr lang="en-CA" sz="1500" b="1" kern="1200" dirty="0" smtClean="0"/>
            <a:t> continue</a:t>
          </a:r>
        </a:p>
      </dsp:txBody>
      <dsp:txXfrm>
        <a:off x="7870368" y="990600"/>
        <a:ext cx="1362138" cy="3962400"/>
      </dsp:txXfrm>
    </dsp:sp>
    <dsp:sp modelId="{972AF410-089F-42E6-88C9-F9A27D09EE77}">
      <dsp:nvSpPr>
        <dsp:cNvPr id="0" name=""/>
        <dsp:cNvSpPr/>
      </dsp:nvSpPr>
      <dsp:spPr>
        <a:xfrm>
          <a:off x="7672324" y="0"/>
          <a:ext cx="1560182" cy="9906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CONTRÔLER</a:t>
          </a:r>
        </a:p>
      </dsp:txBody>
      <dsp:txXfrm>
        <a:off x="7672324" y="0"/>
        <a:ext cx="1560182" cy="990600"/>
      </dsp:txXfrm>
    </dsp:sp>
    <dsp:sp modelId="{BA5EC377-FAAD-499C-B0E5-D4209F6C6F21}">
      <dsp:nvSpPr>
        <dsp:cNvPr id="0" name=""/>
        <dsp:cNvSpPr/>
      </dsp:nvSpPr>
      <dsp:spPr>
        <a:xfrm>
          <a:off x="6116040" y="990600"/>
          <a:ext cx="1560182" cy="37147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Cerner les solutions </a:t>
          </a:r>
          <a:r>
            <a:rPr lang="en-CA" sz="1500" b="1" kern="1200" dirty="0" err="1" smtClean="0"/>
            <a:t>possibles</a:t>
          </a:r>
          <a:endParaRPr lang="en-CA" sz="1500" b="1" kern="1200" dirty="0"/>
        </a:p>
        <a:p>
          <a:pPr lvl="0" algn="r" defTabSz="666750">
            <a:lnSpc>
              <a:spcPct val="90000"/>
            </a:lnSpc>
            <a:spcBef>
              <a:spcPct val="0"/>
            </a:spcBef>
            <a:spcAft>
              <a:spcPct val="35000"/>
            </a:spcAft>
          </a:pPr>
          <a:r>
            <a:rPr lang="fr-FR" sz="1500" b="1" kern="1200" dirty="0" smtClean="0"/>
            <a:t>Établir des priorités et planifier des solutions</a:t>
          </a:r>
          <a:endParaRPr lang="en-CA" sz="1500" b="1" kern="1200" dirty="0" smtClean="0"/>
        </a:p>
        <a:p>
          <a:pPr lvl="0" algn="r" defTabSz="666750">
            <a:lnSpc>
              <a:spcPct val="90000"/>
            </a:lnSpc>
            <a:spcBef>
              <a:spcPct val="0"/>
            </a:spcBef>
            <a:spcAft>
              <a:spcPct val="35000"/>
            </a:spcAft>
          </a:pPr>
          <a:r>
            <a:rPr lang="fr-FR" sz="1500" b="1" kern="1200" dirty="0" smtClean="0"/>
            <a:t>Implanter des solutions et les tester</a:t>
          </a:r>
          <a:endParaRPr lang="en-CA" sz="1500" b="1" kern="1200" dirty="0" smtClean="0"/>
        </a:p>
        <a:p>
          <a:pPr lvl="0" algn="r" defTabSz="666750">
            <a:lnSpc>
              <a:spcPct val="90000"/>
            </a:lnSpc>
            <a:spcBef>
              <a:spcPct val="0"/>
            </a:spcBef>
            <a:spcAft>
              <a:spcPct val="35000"/>
            </a:spcAft>
          </a:pPr>
          <a:endParaRPr lang="en-CA" sz="1500" b="1" kern="1200" dirty="0" smtClean="0">
            <a:solidFill>
              <a:srgbClr val="0B0201"/>
            </a:solidFill>
          </a:endParaRPr>
        </a:p>
      </dsp:txBody>
      <dsp:txXfrm>
        <a:off x="6314084" y="990600"/>
        <a:ext cx="1362138" cy="3714750"/>
      </dsp:txXfrm>
    </dsp:sp>
    <dsp:sp modelId="{8AF35DC6-BB09-4F58-B154-B529D9E27DA3}">
      <dsp:nvSpPr>
        <dsp:cNvPr id="0" name=""/>
        <dsp:cNvSpPr/>
      </dsp:nvSpPr>
      <dsp:spPr>
        <a:xfrm>
          <a:off x="6116040" y="123825"/>
          <a:ext cx="1560182" cy="866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AMÉLIORER</a:t>
          </a:r>
        </a:p>
      </dsp:txBody>
      <dsp:txXfrm>
        <a:off x="6116040" y="123825"/>
        <a:ext cx="1560182" cy="866775"/>
      </dsp:txXfrm>
    </dsp:sp>
    <dsp:sp modelId="{8F4311DD-5E0C-4A07-94BE-280802978109}">
      <dsp:nvSpPr>
        <dsp:cNvPr id="0" name=""/>
        <dsp:cNvSpPr/>
      </dsp:nvSpPr>
      <dsp:spPr>
        <a:xfrm>
          <a:off x="4555858" y="990600"/>
          <a:ext cx="1560182" cy="34671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Analyser les causes </a:t>
          </a:r>
          <a:r>
            <a:rPr lang="en-CA" sz="1500" b="1" kern="1200" smtClean="0"/>
            <a:t>possibles</a:t>
          </a:r>
          <a:endParaRPr lang="en-CA" sz="1500" b="1" kern="1200" dirty="0"/>
        </a:p>
        <a:p>
          <a:pPr lvl="0" algn="r" defTabSz="666750">
            <a:lnSpc>
              <a:spcPct val="90000"/>
            </a:lnSpc>
            <a:spcBef>
              <a:spcPct val="0"/>
            </a:spcBef>
            <a:spcAft>
              <a:spcPct val="35000"/>
            </a:spcAft>
          </a:pPr>
          <a:r>
            <a:rPr lang="en-CA" sz="1500" b="1" kern="1200" dirty="0" smtClean="0"/>
            <a:t>Cerner les causes </a:t>
          </a:r>
          <a:r>
            <a:rPr lang="en-CA" sz="1500" b="1" kern="1200" dirty="0" err="1" smtClean="0"/>
            <a:t>profondes</a:t>
          </a:r>
          <a:endParaRPr lang="en-CA" sz="1500" b="1" kern="1200" dirty="0" smtClean="0"/>
        </a:p>
        <a:p>
          <a:pPr lvl="0" algn="r" defTabSz="666750">
            <a:lnSpc>
              <a:spcPct val="90000"/>
            </a:lnSpc>
            <a:spcBef>
              <a:spcPct val="0"/>
            </a:spcBef>
            <a:spcAft>
              <a:spcPct val="35000"/>
            </a:spcAft>
          </a:pPr>
          <a:r>
            <a:rPr lang="en-CA" sz="1500" b="1" kern="1200" dirty="0" err="1" smtClean="0"/>
            <a:t>Déterminer</a:t>
          </a:r>
          <a:r>
            <a:rPr lang="en-CA" sz="1500" b="1" kern="1200" dirty="0" smtClean="0"/>
            <a:t> les causes </a:t>
          </a:r>
          <a:r>
            <a:rPr lang="en-CA" sz="1500" b="1" kern="1200" dirty="0" err="1" smtClean="0"/>
            <a:t>principales</a:t>
          </a:r>
          <a:endParaRPr lang="en-CA" sz="1500" b="1" kern="1200" dirty="0" smtClean="0"/>
        </a:p>
      </dsp:txBody>
      <dsp:txXfrm>
        <a:off x="4753902" y="990600"/>
        <a:ext cx="1362138" cy="3467100"/>
      </dsp:txXfrm>
    </dsp:sp>
    <dsp:sp modelId="{33CEEC88-D961-41DD-86B7-819355131C0A}">
      <dsp:nvSpPr>
        <dsp:cNvPr id="0" name=""/>
        <dsp:cNvSpPr/>
      </dsp:nvSpPr>
      <dsp:spPr>
        <a:xfrm>
          <a:off x="4555858" y="251612"/>
          <a:ext cx="1560182" cy="74295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ANALYSER</a:t>
          </a:r>
        </a:p>
      </dsp:txBody>
      <dsp:txXfrm>
        <a:off x="4555858" y="251612"/>
        <a:ext cx="1560182" cy="742950"/>
      </dsp:txXfrm>
    </dsp:sp>
    <dsp:sp modelId="{79F4F3F8-BD99-469C-8909-31F95A87F961}">
      <dsp:nvSpPr>
        <dsp:cNvPr id="0" name=""/>
        <dsp:cNvSpPr/>
      </dsp:nvSpPr>
      <dsp:spPr>
        <a:xfrm>
          <a:off x="2995675" y="990600"/>
          <a:ext cx="1560182" cy="32194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err="1" smtClean="0"/>
            <a:t>Recueillir</a:t>
          </a:r>
          <a:r>
            <a:rPr lang="en-CA" sz="1500" b="1" kern="1200" dirty="0" smtClean="0"/>
            <a:t> des </a:t>
          </a:r>
          <a:r>
            <a:rPr lang="en-CA" sz="1500" b="1" kern="1200" dirty="0" err="1" smtClean="0"/>
            <a:t>données</a:t>
          </a:r>
          <a:endParaRPr lang="en-CA" sz="1500" b="1" kern="1200" dirty="0"/>
        </a:p>
        <a:p>
          <a:pPr lvl="0" algn="r" defTabSz="666750">
            <a:lnSpc>
              <a:spcPct val="90000"/>
            </a:lnSpc>
            <a:spcBef>
              <a:spcPct val="0"/>
            </a:spcBef>
            <a:spcAft>
              <a:spcPct val="35000"/>
            </a:spcAft>
          </a:pPr>
          <a:r>
            <a:rPr lang="en-CA" sz="1500" b="1" kern="1200" smtClean="0"/>
            <a:t>Schématiser le processus</a:t>
          </a:r>
          <a:endParaRPr lang="en-CA" sz="1500" b="1" kern="1200" dirty="0" smtClean="0"/>
        </a:p>
        <a:p>
          <a:pPr lvl="0" algn="r" defTabSz="666750">
            <a:lnSpc>
              <a:spcPct val="90000"/>
            </a:lnSpc>
            <a:spcBef>
              <a:spcPct val="0"/>
            </a:spcBef>
            <a:spcAft>
              <a:spcPct val="35000"/>
            </a:spcAft>
          </a:pPr>
          <a:r>
            <a:rPr lang="en-CA" sz="1500" b="1" kern="1200" dirty="0" smtClean="0"/>
            <a:t>Cerner les causes </a:t>
          </a:r>
          <a:r>
            <a:rPr lang="en-CA" sz="1500" b="1" kern="1200" dirty="0" err="1" smtClean="0"/>
            <a:t>possibles</a:t>
          </a:r>
          <a:endParaRPr lang="en-CA" sz="1500" b="1" kern="1200" dirty="0" smtClean="0"/>
        </a:p>
        <a:p>
          <a:pPr lvl="0" algn="r" defTabSz="666750">
            <a:lnSpc>
              <a:spcPct val="90000"/>
            </a:lnSpc>
            <a:spcBef>
              <a:spcPct val="0"/>
            </a:spcBef>
            <a:spcAft>
              <a:spcPct val="35000"/>
            </a:spcAft>
          </a:pPr>
          <a:endParaRPr lang="en-CA" sz="1500" b="1" kern="1200" dirty="0" smtClean="0">
            <a:solidFill>
              <a:srgbClr val="0B0201"/>
            </a:solidFill>
          </a:endParaRPr>
        </a:p>
      </dsp:txBody>
      <dsp:txXfrm>
        <a:off x="3193720" y="990600"/>
        <a:ext cx="1362138" cy="3219450"/>
      </dsp:txXfrm>
    </dsp:sp>
    <dsp:sp modelId="{AFC7CC99-B78E-417D-A8C1-2DDFDD79F84F}">
      <dsp:nvSpPr>
        <dsp:cNvPr id="0" name=""/>
        <dsp:cNvSpPr/>
      </dsp:nvSpPr>
      <dsp:spPr>
        <a:xfrm>
          <a:off x="2995675" y="371475"/>
          <a:ext cx="1560182" cy="61912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MESURER</a:t>
          </a:r>
        </a:p>
      </dsp:txBody>
      <dsp:txXfrm>
        <a:off x="2995675" y="371475"/>
        <a:ext cx="1560182" cy="619125"/>
      </dsp:txXfrm>
    </dsp:sp>
    <dsp:sp modelId="{77260E4D-2D78-4E19-BAC8-511889D034DE}">
      <dsp:nvSpPr>
        <dsp:cNvPr id="0" name=""/>
        <dsp:cNvSpPr/>
      </dsp:nvSpPr>
      <dsp:spPr>
        <a:xfrm>
          <a:off x="1435493" y="990600"/>
          <a:ext cx="1560182" cy="29718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Situation </a:t>
          </a:r>
          <a:r>
            <a:rPr lang="en-CA" sz="1500" b="1" kern="1200" dirty="0" err="1" smtClean="0"/>
            <a:t>actuelle</a:t>
          </a:r>
          <a:endParaRPr lang="en-CA" sz="1500" b="1" kern="1200" dirty="0"/>
        </a:p>
        <a:p>
          <a:pPr lvl="0" algn="r" defTabSz="666750">
            <a:lnSpc>
              <a:spcPct val="90000"/>
            </a:lnSpc>
            <a:spcBef>
              <a:spcPct val="0"/>
            </a:spcBef>
            <a:spcAft>
              <a:spcPct val="35000"/>
            </a:spcAft>
          </a:pPr>
          <a:r>
            <a:rPr lang="en-CA" sz="1500" b="1" kern="1200" dirty="0" smtClean="0"/>
            <a:t>Situation </a:t>
          </a:r>
          <a:r>
            <a:rPr lang="en-CA" sz="1500" b="1" kern="1200" dirty="0" err="1" smtClean="0"/>
            <a:t>cible</a:t>
          </a:r>
          <a:endParaRPr lang="en-CA" sz="1500" b="1" kern="1200" dirty="0" smtClean="0"/>
        </a:p>
        <a:p>
          <a:pPr lvl="0" algn="r" defTabSz="666750">
            <a:lnSpc>
              <a:spcPct val="90000"/>
            </a:lnSpc>
            <a:spcBef>
              <a:spcPct val="0"/>
            </a:spcBef>
            <a:spcAft>
              <a:spcPct val="35000"/>
            </a:spcAft>
          </a:pPr>
          <a:r>
            <a:rPr lang="en-CA" sz="1500" b="1" kern="1200" dirty="0" err="1" smtClean="0"/>
            <a:t>Problème</a:t>
          </a:r>
          <a:endParaRPr lang="en-CA" sz="1500" b="1" kern="1200" dirty="0" smtClean="0"/>
        </a:p>
        <a:p>
          <a:pPr lvl="0" algn="r" defTabSz="666750">
            <a:lnSpc>
              <a:spcPct val="90000"/>
            </a:lnSpc>
            <a:spcBef>
              <a:spcPct val="0"/>
            </a:spcBef>
            <a:spcAft>
              <a:spcPct val="35000"/>
            </a:spcAft>
          </a:pPr>
          <a:r>
            <a:rPr lang="en-CA" sz="1500" b="1" kern="1200" smtClean="0"/>
            <a:t>Objectifs</a:t>
          </a:r>
          <a:endParaRPr lang="en-CA" sz="1500" b="1" kern="1200" dirty="0" smtClean="0"/>
        </a:p>
        <a:p>
          <a:pPr lvl="0" algn="r" defTabSz="666750">
            <a:lnSpc>
              <a:spcPct val="90000"/>
            </a:lnSpc>
            <a:spcBef>
              <a:spcPct val="0"/>
            </a:spcBef>
            <a:spcAft>
              <a:spcPct val="35000"/>
            </a:spcAft>
          </a:pPr>
          <a:endParaRPr lang="en-CA" sz="1500" b="1" kern="1200" dirty="0" smtClean="0">
            <a:solidFill>
              <a:srgbClr val="0B0201"/>
            </a:solidFill>
          </a:endParaRPr>
        </a:p>
      </dsp:txBody>
      <dsp:txXfrm>
        <a:off x="1633537" y="990600"/>
        <a:ext cx="1362138" cy="2971800"/>
      </dsp:txXfrm>
    </dsp:sp>
    <dsp:sp modelId="{74E33F43-D4AA-4117-AD3B-2231C1FD605E}">
      <dsp:nvSpPr>
        <dsp:cNvPr id="0" name=""/>
        <dsp:cNvSpPr/>
      </dsp:nvSpPr>
      <dsp:spPr>
        <a:xfrm>
          <a:off x="1435493" y="495300"/>
          <a:ext cx="1560182" cy="4953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DÉFINIR</a:t>
          </a:r>
        </a:p>
      </dsp:txBody>
      <dsp:txXfrm>
        <a:off x="1435493" y="495300"/>
        <a:ext cx="1560182" cy="495300"/>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11/layout/InterconnectedBlockProcess#1">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66" tIns="46583" rIns="93166" bIns="46583" rtlCol="0"/>
          <a:lstStyle>
            <a:lvl1pPr algn="l" eaLnBrk="0" hangingPunct="0">
              <a:defRPr sz="1200">
                <a:latin typeface="Arial" charset="0"/>
                <a:ea typeface="Geneva" pitchFamily="-96" charset="-128"/>
                <a:cs typeface="+mn-cs"/>
              </a:defRPr>
            </a:lvl1pPr>
          </a:lstStyle>
          <a:p>
            <a:pPr>
              <a:defRPr/>
            </a:pPr>
            <a:endParaRPr lang="fr-CA"/>
          </a:p>
        </p:txBody>
      </p:sp>
      <p:sp>
        <p:nvSpPr>
          <p:cNvPr id="3" name="Date Placeholder 2"/>
          <p:cNvSpPr>
            <a:spLocks noGrp="1"/>
          </p:cNvSpPr>
          <p:nvPr>
            <p:ph type="dt" sz="quarter" idx="1"/>
          </p:nvPr>
        </p:nvSpPr>
        <p:spPr>
          <a:xfrm>
            <a:off x="3970338" y="0"/>
            <a:ext cx="3038475" cy="465138"/>
          </a:xfrm>
          <a:prstGeom prst="rect">
            <a:avLst/>
          </a:prstGeom>
        </p:spPr>
        <p:txBody>
          <a:bodyPr vert="horz" lIns="93166" tIns="46583" rIns="93166" bIns="46583" rtlCol="0"/>
          <a:lstStyle>
            <a:lvl1pPr algn="r" eaLnBrk="0" hangingPunct="0">
              <a:defRPr sz="1200">
                <a:latin typeface="Arial" charset="0"/>
                <a:ea typeface="Geneva" pitchFamily="-96" charset="-128"/>
                <a:cs typeface="+mn-cs"/>
              </a:defRPr>
            </a:lvl1pPr>
          </a:lstStyle>
          <a:p>
            <a:pPr>
              <a:defRPr/>
            </a:pPr>
            <a:fld id="{903B937D-D327-4075-9AD2-83A81D2F7BE6}" type="datetimeFigureOut">
              <a:rPr lang="fr-CA"/>
              <a:pPr>
                <a:defRPr/>
              </a:pPr>
              <a:t>2015-08-14</a:t>
            </a:fld>
            <a:endParaRPr lang="fr-CA"/>
          </a:p>
        </p:txBody>
      </p:sp>
      <p:sp>
        <p:nvSpPr>
          <p:cNvPr id="4" name="Footer Placeholder 3"/>
          <p:cNvSpPr>
            <a:spLocks noGrp="1"/>
          </p:cNvSpPr>
          <p:nvPr>
            <p:ph type="ftr" sz="quarter" idx="2"/>
          </p:nvPr>
        </p:nvSpPr>
        <p:spPr>
          <a:xfrm>
            <a:off x="0" y="8829675"/>
            <a:ext cx="3038475" cy="465138"/>
          </a:xfrm>
          <a:prstGeom prst="rect">
            <a:avLst/>
          </a:prstGeom>
        </p:spPr>
        <p:txBody>
          <a:bodyPr vert="horz" lIns="93166" tIns="46583" rIns="93166" bIns="46583" rtlCol="0" anchor="b"/>
          <a:lstStyle>
            <a:lvl1pPr algn="l" eaLnBrk="0" hangingPunct="0">
              <a:defRPr sz="1200">
                <a:latin typeface="Arial" charset="0"/>
                <a:ea typeface="Geneva" pitchFamily="-96" charset="-128"/>
                <a:cs typeface="+mn-cs"/>
              </a:defRPr>
            </a:lvl1pPr>
          </a:lstStyle>
          <a:p>
            <a:pPr>
              <a:defRPr/>
            </a:pPr>
            <a:endParaRPr lang="fr-CA"/>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66" tIns="46583" rIns="93166" bIns="46583" rtlCol="0" anchor="b"/>
          <a:lstStyle>
            <a:lvl1pPr algn="r" eaLnBrk="0" hangingPunct="0">
              <a:defRPr sz="1200">
                <a:latin typeface="Arial" charset="0"/>
                <a:ea typeface="Geneva" pitchFamily="-96" charset="-128"/>
                <a:cs typeface="+mn-cs"/>
              </a:defRPr>
            </a:lvl1pPr>
          </a:lstStyle>
          <a:p>
            <a:pPr>
              <a:defRPr/>
            </a:pPr>
            <a:fld id="{83E57E0A-8841-46F7-A07F-8C8C1F449A83}" type="slidenum">
              <a:rPr lang="fr-CA"/>
              <a:pPr>
                <a:defRPr/>
              </a:pPr>
              <a:t>‹#›</a:t>
            </a:fld>
            <a:endParaRPr lang="fr-CA"/>
          </a:p>
        </p:txBody>
      </p:sp>
    </p:spTree>
    <p:extLst>
      <p:ext uri="{BB962C8B-B14F-4D97-AF65-F5344CB8AC3E}">
        <p14:creationId xmlns:p14="http://schemas.microsoft.com/office/powerpoint/2010/main" val="1807934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38475" cy="465138"/>
          </a:xfrm>
          <a:prstGeom prst="rect">
            <a:avLst/>
          </a:prstGeom>
          <a:noFill/>
          <a:ln>
            <a:noFill/>
          </a:ln>
          <a:extLst/>
        </p:spPr>
        <p:txBody>
          <a:bodyPr vert="horz" wrap="square" lIns="93166" tIns="46583" rIns="93166" bIns="46583" numCol="1" anchor="t" anchorCtr="0" compatLnSpc="1">
            <a:prstTxWarp prst="textNoShape">
              <a:avLst/>
            </a:prstTxWarp>
          </a:bodyPr>
          <a:lstStyle>
            <a:lvl1pPr eaLnBrk="0" hangingPunct="0">
              <a:defRPr sz="1200">
                <a:latin typeface="Arial" charset="0"/>
                <a:ea typeface="Geneva" pitchFamily="-96" charset="-128"/>
                <a:cs typeface="+mn-cs"/>
              </a:defRPr>
            </a:lvl1pPr>
          </a:lstStyle>
          <a:p>
            <a:pPr>
              <a:defRPr/>
            </a:pPr>
            <a:endParaRPr lang="en-US"/>
          </a:p>
        </p:txBody>
      </p:sp>
      <p:sp>
        <p:nvSpPr>
          <p:cNvPr id="9219" name="Rectangle 3"/>
          <p:cNvSpPr>
            <a:spLocks noGrp="1" noChangeArrowheads="1"/>
          </p:cNvSpPr>
          <p:nvPr>
            <p:ph type="dt" idx="1"/>
          </p:nvPr>
        </p:nvSpPr>
        <p:spPr bwMode="auto">
          <a:xfrm>
            <a:off x="3971925" y="0"/>
            <a:ext cx="3038475" cy="465138"/>
          </a:xfrm>
          <a:prstGeom prst="rect">
            <a:avLst/>
          </a:prstGeom>
          <a:noFill/>
          <a:ln>
            <a:noFill/>
          </a:ln>
          <a:extLst/>
        </p:spPr>
        <p:txBody>
          <a:bodyPr vert="horz" wrap="square" lIns="93166" tIns="46583" rIns="93166" bIns="46583" numCol="1" anchor="t" anchorCtr="0" compatLnSpc="1">
            <a:prstTxWarp prst="textNoShape">
              <a:avLst/>
            </a:prstTxWarp>
          </a:bodyPr>
          <a:lstStyle>
            <a:lvl1pPr algn="r" eaLnBrk="0" hangingPunct="0">
              <a:defRPr sz="1200">
                <a:latin typeface="Arial" charset="0"/>
                <a:ea typeface="Geneva" pitchFamily="-96" charset="-128"/>
                <a:cs typeface="+mn-cs"/>
              </a:defRPr>
            </a:lvl1pPr>
          </a:lstStyle>
          <a:p>
            <a:pPr>
              <a:defRPr/>
            </a:pPr>
            <a:endParaRPr lang="en-US"/>
          </a:p>
        </p:txBody>
      </p:sp>
      <p:sp>
        <p:nvSpPr>
          <p:cNvPr id="1259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33450" y="4416425"/>
            <a:ext cx="5143500" cy="4183063"/>
          </a:xfrm>
          <a:prstGeom prst="rect">
            <a:avLst/>
          </a:prstGeom>
          <a:noFill/>
          <a:ln>
            <a:noFill/>
          </a:ln>
          <a:extLst/>
        </p:spPr>
        <p:txBody>
          <a:bodyPr vert="horz" wrap="square" lIns="93166" tIns="46583" rIns="93166" bIns="4658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831263"/>
            <a:ext cx="3038475" cy="465137"/>
          </a:xfrm>
          <a:prstGeom prst="rect">
            <a:avLst/>
          </a:prstGeom>
          <a:noFill/>
          <a:ln>
            <a:noFill/>
          </a:ln>
          <a:extLst/>
        </p:spPr>
        <p:txBody>
          <a:bodyPr vert="horz" wrap="square" lIns="93166" tIns="46583" rIns="93166" bIns="46583" numCol="1" anchor="b" anchorCtr="0" compatLnSpc="1">
            <a:prstTxWarp prst="textNoShape">
              <a:avLst/>
            </a:prstTxWarp>
          </a:bodyPr>
          <a:lstStyle>
            <a:lvl1pPr eaLnBrk="0" hangingPunct="0">
              <a:defRPr sz="1200">
                <a:latin typeface="Arial" charset="0"/>
                <a:ea typeface="Geneva" pitchFamily="-96" charset="-128"/>
                <a:cs typeface="+mn-cs"/>
              </a:defRPr>
            </a:lvl1pPr>
          </a:lstStyle>
          <a:p>
            <a:pPr>
              <a:defRPr/>
            </a:pPr>
            <a:endParaRPr lang="en-US"/>
          </a:p>
        </p:txBody>
      </p:sp>
      <p:sp>
        <p:nvSpPr>
          <p:cNvPr id="9223" name="Rectangle 7"/>
          <p:cNvSpPr>
            <a:spLocks noGrp="1" noChangeArrowheads="1"/>
          </p:cNvSpPr>
          <p:nvPr>
            <p:ph type="sldNum" sz="quarter" idx="5"/>
          </p:nvPr>
        </p:nvSpPr>
        <p:spPr bwMode="auto">
          <a:xfrm>
            <a:off x="3971925" y="8831263"/>
            <a:ext cx="3038475" cy="465137"/>
          </a:xfrm>
          <a:prstGeom prst="rect">
            <a:avLst/>
          </a:prstGeom>
          <a:noFill/>
          <a:ln>
            <a:noFill/>
          </a:ln>
          <a:extLst/>
        </p:spPr>
        <p:txBody>
          <a:bodyPr vert="horz" wrap="square" lIns="93166" tIns="46583" rIns="93166" bIns="46583" numCol="1" anchor="b" anchorCtr="0" compatLnSpc="1">
            <a:prstTxWarp prst="textNoShape">
              <a:avLst/>
            </a:prstTxWarp>
          </a:bodyPr>
          <a:lstStyle>
            <a:lvl1pPr algn="r" eaLnBrk="0" hangingPunct="0">
              <a:defRPr sz="1200">
                <a:latin typeface="Arial" charset="0"/>
                <a:ea typeface="Geneva" pitchFamily="-96" charset="-128"/>
                <a:cs typeface="+mn-cs"/>
              </a:defRPr>
            </a:lvl1pPr>
          </a:lstStyle>
          <a:p>
            <a:pPr>
              <a:defRPr/>
            </a:pPr>
            <a:fld id="{6D9960D6-19E8-414E-8701-A6BF8FF83189}" type="slidenum">
              <a:rPr lang="en-US"/>
              <a:pPr>
                <a:defRPr/>
              </a:pPr>
              <a:t>‹#›</a:t>
            </a:fld>
            <a:endParaRPr lang="en-US"/>
          </a:p>
        </p:txBody>
      </p:sp>
    </p:spTree>
    <p:extLst>
      <p:ext uri="{BB962C8B-B14F-4D97-AF65-F5344CB8AC3E}">
        <p14:creationId xmlns:p14="http://schemas.microsoft.com/office/powerpoint/2010/main" val="23640951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Geneva" pitchFamily="-96" charset="-128"/>
        <a:cs typeface="Geneva"/>
      </a:defRPr>
    </a:lvl1pPr>
    <a:lvl2pPr marL="4572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2pPr>
    <a:lvl3pPr marL="9144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3pPr>
    <a:lvl4pPr marL="13716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4pPr>
    <a:lvl5pPr marL="18288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smtClean="0">
              <a:latin typeface="Times" pitchFamily="18" charset="0"/>
              <a:ea typeface="Genev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Espace réservé de l'image des diapositives 1"/>
          <p:cNvSpPr>
            <a:spLocks noGrp="1" noRot="1" noChangeAspect="1" noTextEdit="1"/>
          </p:cNvSpPr>
          <p:nvPr>
            <p:ph type="sldImg"/>
          </p:nvPr>
        </p:nvSpPr>
        <p:spPr>
          <a:ln/>
        </p:spPr>
      </p:sp>
      <p:sp>
        <p:nvSpPr>
          <p:cNvPr id="13619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latin typeface="Arial" pitchFamily="34" charset="0"/>
              <a:ea typeface="Geneva"/>
            </a:endParaRPr>
          </a:p>
        </p:txBody>
      </p:sp>
      <p:sp>
        <p:nvSpPr>
          <p:cNvPr id="4" name="Espace réservé du numéro de diapositive 3"/>
          <p:cNvSpPr>
            <a:spLocks noGrp="1"/>
          </p:cNvSpPr>
          <p:nvPr>
            <p:ph type="sldNum" sz="quarter" idx="5"/>
          </p:nvPr>
        </p:nvSpPr>
        <p:spPr/>
        <p:txBody>
          <a:bodyPr/>
          <a:lstStyle/>
          <a:p>
            <a:pPr>
              <a:defRPr/>
            </a:pPr>
            <a:fld id="{624171E2-C55E-42A1-9210-ED990A9F99AD}" type="slidenum">
              <a:rPr lang="en-US" smtClean="0"/>
              <a:pPr>
                <a:defRPr/>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Espace réservé de l'image des diapositives 1"/>
          <p:cNvSpPr>
            <a:spLocks noGrp="1" noRot="1" noChangeAspect="1" noTextEdit="1"/>
          </p:cNvSpPr>
          <p:nvPr>
            <p:ph type="sldImg"/>
          </p:nvPr>
        </p:nvSpPr>
        <p:spPr>
          <a:ln/>
        </p:spPr>
      </p:sp>
      <p:sp>
        <p:nvSpPr>
          <p:cNvPr id="137219"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latin typeface="Arial" pitchFamily="34" charset="0"/>
              <a:ea typeface="Geneva"/>
            </a:endParaRPr>
          </a:p>
        </p:txBody>
      </p:sp>
      <p:sp>
        <p:nvSpPr>
          <p:cNvPr id="4" name="Espace réservé du numéro de diapositive 3"/>
          <p:cNvSpPr>
            <a:spLocks noGrp="1"/>
          </p:cNvSpPr>
          <p:nvPr>
            <p:ph type="sldNum" sz="quarter" idx="5"/>
          </p:nvPr>
        </p:nvSpPr>
        <p:spPr/>
        <p:txBody>
          <a:bodyPr/>
          <a:lstStyle/>
          <a:p>
            <a:pPr>
              <a:defRPr/>
            </a:pPr>
            <a:fld id="{D6E6DE5B-3031-49A7-BABA-446DBE22CD28}" type="slidenum">
              <a:rPr lang="en-US" smtClean="0"/>
              <a:pPr>
                <a:defRPr/>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TextEdit="1"/>
          </p:cNvSpPr>
          <p:nvPr>
            <p:ph type="sldImg"/>
          </p:nvPr>
        </p:nvSpPr>
        <p:spPr>
          <a:ln/>
        </p:spPr>
      </p:sp>
      <p:sp>
        <p:nvSpPr>
          <p:cNvPr id="138243"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mtClean="0">
              <a:latin typeface="Arial" pitchFamily="34" charset="0"/>
              <a:ea typeface="Genev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TextEdit="1"/>
          </p:cNvSpPr>
          <p:nvPr>
            <p:ph type="sldImg"/>
          </p:nvPr>
        </p:nvSpPr>
        <p:spPr>
          <a:ln/>
        </p:spPr>
      </p:sp>
      <p:sp>
        <p:nvSpPr>
          <p:cNvPr id="139267"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mtClean="0">
              <a:latin typeface="Arial" pitchFamily="34" charset="0"/>
              <a:ea typeface="Genev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TextEdit="1"/>
          </p:cNvSpPr>
          <p:nvPr>
            <p:ph type="sldImg"/>
          </p:nvPr>
        </p:nvSpPr>
        <p:spPr>
          <a:ln/>
        </p:spPr>
      </p:sp>
      <p:sp>
        <p:nvSpPr>
          <p:cNvPr id="140291"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mtClean="0">
              <a:latin typeface="Arial" pitchFamily="34" charset="0"/>
              <a:ea typeface="Genev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TextEdit="1"/>
          </p:cNvSpPr>
          <p:nvPr>
            <p:ph type="sldImg"/>
          </p:nvPr>
        </p:nvSpPr>
        <p:spPr>
          <a:ln/>
        </p:spPr>
      </p:sp>
      <p:sp>
        <p:nvSpPr>
          <p:cNvPr id="141315"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fr-FR" altLang="en-US" smtClean="0">
                <a:latin typeface="Arial" pitchFamily="34" charset="0"/>
                <a:ea typeface="Geneva"/>
              </a:rPr>
              <a:t>Point out that while they may want to jump to solutions, this is not the Lean way – we have some structure and some analysis to do still to ensure that we get the right results, are not addressing symptoms only, and are creating sustainable solutions.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TextEdit="1"/>
          </p:cNvSpPr>
          <p:nvPr>
            <p:ph type="sldImg"/>
          </p:nvPr>
        </p:nvSpPr>
        <p:spPr>
          <a:ln/>
        </p:spPr>
      </p:sp>
      <p:sp>
        <p:nvSpPr>
          <p:cNvPr id="142339"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Genev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TextEdit="1"/>
          </p:cNvSpPr>
          <p:nvPr>
            <p:ph type="sldImg"/>
          </p:nvPr>
        </p:nvSpPr>
        <p:spPr>
          <a:ln/>
        </p:spPr>
      </p:sp>
      <p:sp>
        <p:nvSpPr>
          <p:cNvPr id="143363"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Genev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TextEdit="1"/>
          </p:cNvSpPr>
          <p:nvPr>
            <p:ph type="sldImg"/>
          </p:nvPr>
        </p:nvSpPr>
        <p:spPr>
          <a:ln/>
        </p:spPr>
      </p:sp>
      <p:sp>
        <p:nvSpPr>
          <p:cNvPr id="144387"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Genev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TextEdit="1"/>
          </p:cNvSpPr>
          <p:nvPr>
            <p:ph type="sldImg"/>
          </p:nvPr>
        </p:nvSpPr>
        <p:spPr>
          <a:ln/>
        </p:spPr>
      </p:sp>
      <p:sp>
        <p:nvSpPr>
          <p:cNvPr id="145411"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Genev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1280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5425" indent="-225425" eaLnBrk="1" hangingPunct="1">
              <a:buFontTx/>
              <a:buChar char="•"/>
            </a:pPr>
            <a:r>
              <a:rPr lang="en-CA" altLang="en-US" smtClean="0">
                <a:latin typeface="Arial" pitchFamily="34" charset="0"/>
                <a:ea typeface="Geneva"/>
              </a:rPr>
              <a:t>Function is useful to gage level of audience.</a:t>
            </a:r>
          </a:p>
          <a:p>
            <a:pPr marL="225425" indent="-225425" eaLnBrk="1" hangingPunct="1">
              <a:buFontTx/>
              <a:buChar char="•"/>
            </a:pPr>
            <a:r>
              <a:rPr lang="en-CA" altLang="en-US" smtClean="0">
                <a:latin typeface="Arial" pitchFamily="34" charset="0"/>
                <a:ea typeface="Geneva"/>
              </a:rPr>
              <a:t>Expectations allow to steer audience if expectations differ from material and/or allows to make sure to keep participants interested by referring to these from time to time, and at the end – write expectations on flip chart in one corner of the stage, add a check mark when duplicates come up.  NOTE: Use random coloured markers for each written expectation.  </a:t>
            </a:r>
          </a:p>
          <a:p>
            <a:pPr marL="225425" indent="-225425" eaLnBrk="1" hangingPunct="1">
              <a:buFontTx/>
              <a:buChar char="•"/>
            </a:pPr>
            <a:r>
              <a:rPr lang="en-CA" altLang="en-US" smtClean="0">
                <a:latin typeface="Arial" pitchFamily="34" charset="0"/>
                <a:ea typeface="Geneva"/>
              </a:rPr>
              <a:t>Write phone and time on a different flip chart at the other corner of the stage in two columns, using random coloured markers every time.  Number of phones per person can be used later as an example of attribute data, while the time is an example of continuous data.</a:t>
            </a:r>
          </a:p>
          <a:p>
            <a:pPr marL="225425" indent="-225425" eaLnBrk="1" hangingPunct="1">
              <a:buFontTx/>
              <a:buChar char="•"/>
            </a:pPr>
            <a:r>
              <a:rPr lang="en-CA" altLang="en-US" smtClean="0">
                <a:latin typeface="Arial" pitchFamily="34" charset="0"/>
                <a:ea typeface="Geneva"/>
              </a:rPr>
              <a:t>Finish by introducing yourself and your assistants (if any).</a:t>
            </a:r>
          </a:p>
          <a:p>
            <a:pPr marL="225425" indent="-225425" eaLnBrk="1" hangingPunct="1">
              <a:buFontTx/>
              <a:buChar char="•"/>
            </a:pPr>
            <a:r>
              <a:rPr lang="en-CA" altLang="en-US" smtClean="0">
                <a:latin typeface="Arial" pitchFamily="34" charset="0"/>
                <a:ea typeface="Geneva"/>
              </a:rPr>
              <a:t>Ask audience what you did that “annoyed” them...  Different colours will usually come up.  Introduce the concept of Standardization.</a:t>
            </a:r>
          </a:p>
          <a:p>
            <a:pPr marL="225425" indent="-225425" eaLnBrk="1" hangingPunct="1">
              <a:buFontTx/>
              <a:buChar char="•"/>
            </a:pPr>
            <a:r>
              <a:rPr lang="en-CA" altLang="en-US" smtClean="0">
                <a:latin typeface="Arial" pitchFamily="34" charset="0"/>
                <a:ea typeface="Geneva"/>
              </a:rPr>
              <a:t>Eventually, moving from one corner to the other will also come up (if you probe enough).  Introduce Waste, and move the flip charts together to show an immediate improvement (including H&amp;S).  </a:t>
            </a:r>
          </a:p>
          <a:p>
            <a:pPr marL="225425" indent="-225425" eaLnBrk="1" hangingPunct="1">
              <a:buFontTx/>
              <a:buChar char="•"/>
            </a:pPr>
            <a:r>
              <a:rPr lang="en-CA" altLang="en-US" smtClean="0">
                <a:latin typeface="Arial" pitchFamily="34" charset="0"/>
                <a:ea typeface="Geneva"/>
              </a:rPr>
              <a:t>Take a few minutes to explain any administrative stuff like bathrooms, smoking, breaks, starting and ending times, etc</a:t>
            </a:r>
          </a:p>
          <a:p>
            <a:pPr marL="225425" indent="-225425" eaLnBrk="1" hangingPunct="1">
              <a:buFontTx/>
              <a:buChar char="•"/>
            </a:pPr>
            <a:r>
              <a:rPr lang="en-CA" altLang="en-US" smtClean="0">
                <a:latin typeface="Arial" pitchFamily="34" charset="0"/>
                <a:ea typeface="Geneva"/>
              </a:rPr>
              <a:t>Write down a few ground rules on a flipchart (phones off, be on time, all ideas are good ideas, one person at a time, etc).  Ask them if they want to add specific ground rules to the list. </a:t>
            </a:r>
          </a:p>
        </p:txBody>
      </p:sp>
      <p:sp>
        <p:nvSpPr>
          <p:cNvPr id="12800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23FF88DF-6E81-41DA-A5A8-681987F89743}" type="slidenum">
              <a:rPr lang="en-US" altLang="en-US" sz="1200" smtClean="0"/>
              <a:pPr/>
              <a:t>3</a:t>
            </a:fld>
            <a:endParaRPr lang="en-US" altLang="en-US"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Espace réservé de l'image des diapositives 1"/>
          <p:cNvSpPr>
            <a:spLocks noGrp="1" noRot="1" noChangeAspect="1" noTextEdit="1"/>
          </p:cNvSpPr>
          <p:nvPr>
            <p:ph type="sldImg"/>
          </p:nvPr>
        </p:nvSpPr>
        <p:spPr>
          <a:ln/>
        </p:spPr>
      </p:sp>
      <p:sp>
        <p:nvSpPr>
          <p:cNvPr id="14643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latin typeface="Arial" pitchFamily="34" charset="0"/>
              <a:ea typeface="Geneva"/>
            </a:endParaRPr>
          </a:p>
        </p:txBody>
      </p:sp>
      <p:sp>
        <p:nvSpPr>
          <p:cNvPr id="4" name="Espace réservé du numéro de diapositive 3"/>
          <p:cNvSpPr>
            <a:spLocks noGrp="1"/>
          </p:cNvSpPr>
          <p:nvPr>
            <p:ph type="sldNum" sz="quarter" idx="5"/>
          </p:nvPr>
        </p:nvSpPr>
        <p:spPr/>
        <p:txBody>
          <a:bodyPr/>
          <a:lstStyle/>
          <a:p>
            <a:pPr>
              <a:defRPr/>
            </a:pPr>
            <a:fld id="{3A9324EA-A7C0-47FF-9D41-0FD2CDA86581}" type="slidenum">
              <a:rPr lang="en-US" smtClean="0"/>
              <a:pPr>
                <a:defRPr/>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smtClean="0">
                <a:latin typeface="Arial" pitchFamily="34" charset="0"/>
                <a:ea typeface="Geneva"/>
              </a:rPr>
              <a:t>There are two approaches typically used in Lean.</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CI and DMAIC.</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In the DOA, we have some major issues to solve…lets look at the two approaches and figure out which one best suits us….</a:t>
            </a:r>
          </a:p>
        </p:txBody>
      </p:sp>
      <p:sp>
        <p:nvSpPr>
          <p:cNvPr id="1474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9E8BB416-6B4A-468B-B4E6-8A7D31E4C0A0}" type="slidenum">
              <a:rPr lang="en-US" altLang="en-US" sz="1200" smtClean="0"/>
              <a:pPr/>
              <a:t>26</a:t>
            </a:fld>
            <a:endParaRPr lang="en-US" altLang="en-US" sz="12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latin typeface="Arial" pitchFamily="34" charset="0"/>
              <a:ea typeface="Geneva"/>
            </a:endParaRPr>
          </a:p>
        </p:txBody>
      </p:sp>
      <p:sp>
        <p:nvSpPr>
          <p:cNvPr id="14848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40C038D4-3503-4ED7-BFE7-EEA07FE38D36}" type="slidenum">
              <a:rPr lang="en-US" altLang="en-US" sz="1200" smtClean="0"/>
              <a:pPr/>
              <a:t>27</a:t>
            </a:fld>
            <a:endParaRPr lang="en-US" altLang="en-US" sz="12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smtClean="0">
                <a:latin typeface="Arial" pitchFamily="34" charset="0"/>
                <a:ea typeface="Geneva"/>
              </a:rPr>
              <a:t>Our focus will be on running Kaizen events, and to do this, we will go through an improvement process called “DMAIC”</a:t>
            </a:r>
          </a:p>
        </p:txBody>
      </p:sp>
      <p:sp>
        <p:nvSpPr>
          <p:cNvPr id="149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C5835EF9-9D2A-44FE-9747-D03B7D9244F1}" type="slidenum">
              <a:rPr lang="en-US" altLang="en-US" sz="1200" smtClean="0"/>
              <a:pPr/>
              <a:t>28</a:t>
            </a:fld>
            <a:endParaRPr lang="en-US" altLang="en-US" sz="12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smtClean="0">
                <a:latin typeface="Arial" pitchFamily="34" charset="0"/>
                <a:ea typeface="Geneva"/>
              </a:rPr>
              <a:t>This is an approach that is more project-based and lends itself to major large scale improvements because its structured approach better coordinates resources and activities</a:t>
            </a:r>
          </a:p>
        </p:txBody>
      </p:sp>
      <p:sp>
        <p:nvSpPr>
          <p:cNvPr id="1505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79BFEBC0-8758-4908-AA55-D0CBCF6E6AB9}" type="slidenum">
              <a:rPr lang="en-US" altLang="en-US" sz="1200" smtClean="0"/>
              <a:pPr/>
              <a:t>29</a:t>
            </a:fld>
            <a:endParaRPr lang="en-US" altLang="en-US"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Espace réservé de l'image des diapositives 1"/>
          <p:cNvSpPr>
            <a:spLocks noGrp="1" noRot="1" noChangeAspect="1" noTextEdit="1"/>
          </p:cNvSpPr>
          <p:nvPr>
            <p:ph type="sldImg"/>
          </p:nvPr>
        </p:nvSpPr>
        <p:spPr>
          <a:ln/>
        </p:spPr>
      </p:sp>
      <p:sp>
        <p:nvSpPr>
          <p:cNvPr id="15155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latin typeface="Arial" pitchFamily="34" charset="0"/>
              <a:ea typeface="Geneva"/>
            </a:endParaRPr>
          </a:p>
        </p:txBody>
      </p:sp>
      <p:sp>
        <p:nvSpPr>
          <p:cNvPr id="4" name="Espace réservé du numéro de diapositive 3"/>
          <p:cNvSpPr>
            <a:spLocks noGrp="1"/>
          </p:cNvSpPr>
          <p:nvPr>
            <p:ph type="sldNum" sz="quarter" idx="5"/>
          </p:nvPr>
        </p:nvSpPr>
        <p:spPr/>
        <p:txBody>
          <a:bodyPr/>
          <a:lstStyle/>
          <a:p>
            <a:pPr>
              <a:defRPr/>
            </a:pPr>
            <a:fld id="{6258C1ED-4C3F-4A9A-AE17-C3329C913006}" type="slidenum">
              <a:rPr lang="en-US" smtClean="0"/>
              <a:pPr>
                <a:defRPr/>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Espace réservé de l'image des diapositives 1"/>
          <p:cNvSpPr>
            <a:spLocks noGrp="1" noRot="1" noChangeAspect="1" noTextEdit="1"/>
          </p:cNvSpPr>
          <p:nvPr>
            <p:ph type="sldImg"/>
          </p:nvPr>
        </p:nvSpPr>
        <p:spPr>
          <a:ln/>
        </p:spPr>
      </p:sp>
      <p:sp>
        <p:nvSpPr>
          <p:cNvPr id="152579"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latin typeface="Arial" pitchFamily="34" charset="0"/>
              <a:ea typeface="Geneva"/>
            </a:endParaRPr>
          </a:p>
        </p:txBody>
      </p:sp>
      <p:sp>
        <p:nvSpPr>
          <p:cNvPr id="4" name="Espace réservé du numéro de diapositive 3"/>
          <p:cNvSpPr>
            <a:spLocks noGrp="1"/>
          </p:cNvSpPr>
          <p:nvPr>
            <p:ph type="sldNum" sz="quarter" idx="5"/>
          </p:nvPr>
        </p:nvSpPr>
        <p:spPr/>
        <p:txBody>
          <a:bodyPr/>
          <a:lstStyle/>
          <a:p>
            <a:pPr>
              <a:defRPr/>
            </a:pPr>
            <a:fld id="{42868D02-4862-4EC0-AE6F-6DB5C7FBD2BD}" type="slidenum">
              <a:rPr lang="en-US" smtClean="0"/>
              <a:pPr>
                <a:defRPr/>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Espace réservé de l'image des diapositives 1"/>
          <p:cNvSpPr>
            <a:spLocks noGrp="1" noRot="1" noChangeAspect="1" noTextEdit="1"/>
          </p:cNvSpPr>
          <p:nvPr>
            <p:ph type="sldImg"/>
          </p:nvPr>
        </p:nvSpPr>
        <p:spPr>
          <a:ln/>
        </p:spPr>
      </p:sp>
      <p:sp>
        <p:nvSpPr>
          <p:cNvPr id="153603"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latin typeface="Arial" pitchFamily="34" charset="0"/>
              <a:ea typeface="Geneva"/>
            </a:endParaRPr>
          </a:p>
        </p:txBody>
      </p:sp>
      <p:sp>
        <p:nvSpPr>
          <p:cNvPr id="4" name="Espace réservé du numéro de diapositive 3"/>
          <p:cNvSpPr>
            <a:spLocks noGrp="1"/>
          </p:cNvSpPr>
          <p:nvPr>
            <p:ph type="sldNum" sz="quarter" idx="5"/>
          </p:nvPr>
        </p:nvSpPr>
        <p:spPr/>
        <p:txBody>
          <a:bodyPr/>
          <a:lstStyle/>
          <a:p>
            <a:pPr>
              <a:defRPr/>
            </a:pPr>
            <a:fld id="{F0299379-7898-4253-95B6-F14E6F734E2A}" type="slidenum">
              <a:rPr lang="en-US" smtClean="0"/>
              <a:pPr>
                <a:defRPr/>
              </a:pPr>
              <a:t>32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ce réservé de l'image des diapositives 1"/>
          <p:cNvSpPr>
            <a:spLocks noGrp="1" noRot="1" noChangeAspect="1" noTextEdit="1"/>
          </p:cNvSpPr>
          <p:nvPr>
            <p:ph type="sldImg"/>
          </p:nvPr>
        </p:nvSpPr>
        <p:spPr>
          <a:ln/>
        </p:spPr>
      </p:sp>
      <p:sp>
        <p:nvSpPr>
          <p:cNvPr id="154627"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latin typeface="Arial" pitchFamily="34" charset="0"/>
              <a:ea typeface="Geneva"/>
            </a:endParaRPr>
          </a:p>
        </p:txBody>
      </p:sp>
      <p:sp>
        <p:nvSpPr>
          <p:cNvPr id="4" name="Espace réservé du numéro de diapositive 3"/>
          <p:cNvSpPr>
            <a:spLocks noGrp="1"/>
          </p:cNvSpPr>
          <p:nvPr>
            <p:ph type="sldNum" sz="quarter" idx="5"/>
          </p:nvPr>
        </p:nvSpPr>
        <p:spPr/>
        <p:txBody>
          <a:bodyPr/>
          <a:lstStyle/>
          <a:p>
            <a:pPr>
              <a:defRPr/>
            </a:pPr>
            <a:fld id="{693A9918-C5B8-4F5F-BCA6-521968028FCA}" type="slidenum">
              <a:rPr lang="en-US" smtClean="0"/>
              <a:pPr>
                <a:defRPr/>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ln/>
        </p:spPr>
      </p:sp>
      <p:sp>
        <p:nvSpPr>
          <p:cNvPr id="1290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smtClean="0">
                <a:latin typeface="Arial" pitchFamily="34" charset="0"/>
                <a:ea typeface="Geneva"/>
              </a:rPr>
              <a:t>•	Understand lean and its application to the Government context</a:t>
            </a:r>
          </a:p>
          <a:p>
            <a:pPr eaLnBrk="1" hangingPunct="1"/>
            <a:r>
              <a:rPr lang="en-CA" altLang="en-US" smtClean="0">
                <a:latin typeface="Arial" pitchFamily="34" charset="0"/>
                <a:ea typeface="Geneva"/>
              </a:rPr>
              <a:t>•	Understand the cycle of continuous improvement</a:t>
            </a:r>
          </a:p>
          <a:p>
            <a:pPr eaLnBrk="1" hangingPunct="1"/>
            <a:r>
              <a:rPr lang="en-CA" altLang="en-US" smtClean="0">
                <a:latin typeface="Arial" pitchFamily="34" charset="0"/>
                <a:ea typeface="Geneva"/>
              </a:rPr>
              <a:t>•	Provide practical tools and approaches for implementing lean (e.g. problem statement definition, value stream mapping, root cause analysis, solution generation, action planning, visual management, sustaining activities)</a:t>
            </a:r>
          </a:p>
          <a:p>
            <a:pPr eaLnBrk="1" hangingPunct="1"/>
            <a:r>
              <a:rPr lang="en-CA" altLang="en-US" smtClean="0">
                <a:latin typeface="Arial" pitchFamily="34" charset="0"/>
                <a:ea typeface="Geneva"/>
              </a:rPr>
              <a:t>•	Provide techniques for change management and project execution</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At the end of the session, participants will receive a completion certificate and will be able to lead a small-scale lean improvement project and effectively participate in a large scale lean improvement project.</a:t>
            </a:r>
          </a:p>
          <a:p>
            <a:pPr eaLnBrk="1" hangingPunct="1"/>
            <a:endParaRPr lang="en-CA" altLang="en-US" smtClean="0">
              <a:latin typeface="Arial" pitchFamily="34" charset="0"/>
              <a:ea typeface="Geneva"/>
            </a:endParaRPr>
          </a:p>
        </p:txBody>
      </p:sp>
      <p:sp>
        <p:nvSpPr>
          <p:cNvPr id="1290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DB86DB37-DE01-4188-B717-790CA916716E}" type="slidenum">
              <a:rPr lang="en-US" altLang="en-US" sz="1200" smtClean="0"/>
              <a:pPr/>
              <a:t>4</a:t>
            </a:fld>
            <a:endParaRPr lang="en-US" alt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Geneva"/>
            </a:endParaRPr>
          </a:p>
        </p:txBody>
      </p:sp>
      <p:sp>
        <p:nvSpPr>
          <p:cNvPr id="1300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1D39F2FB-32D1-45BA-BB30-F591A30EC36F}" type="slidenum">
              <a:rPr lang="en-US" altLang="en-US" sz="1200" smtClean="0"/>
              <a:pPr/>
              <a:t>8</a:t>
            </a:fld>
            <a:endParaRPr lang="en-US" alt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ln/>
        </p:spPr>
      </p:sp>
      <p:sp>
        <p:nvSpPr>
          <p:cNvPr id="1310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Geneva"/>
            </a:endParaRPr>
          </a:p>
        </p:txBody>
      </p:sp>
      <p:sp>
        <p:nvSpPr>
          <p:cNvPr id="1310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DA67D4BA-1FAB-4245-B595-B98771E202BB}" type="slidenum">
              <a:rPr lang="en-US" altLang="en-US" sz="1200" smtClean="0"/>
              <a:pPr/>
              <a:t>9</a:t>
            </a:fld>
            <a:endParaRPr lang="en-US" alt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smtClean="0">
                <a:latin typeface="Arial" pitchFamily="34" charset="0"/>
                <a:ea typeface="Geneva"/>
              </a:rPr>
              <a:t>Ask the class – “what is this Lean thing?”</a:t>
            </a:r>
          </a:p>
        </p:txBody>
      </p:sp>
      <p:sp>
        <p:nvSpPr>
          <p:cNvPr id="1321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7F3CB99F-1DD3-46BF-BBE2-194D7D0E4B3F}" type="slidenum">
              <a:rPr lang="en-US" altLang="en-US" sz="1200" smtClean="0"/>
              <a:pPr/>
              <a:t>11</a:t>
            </a:fld>
            <a:endParaRPr lang="en-US" alt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Geneva"/>
            </a:endParaRPr>
          </a:p>
        </p:txBody>
      </p:sp>
      <p:sp>
        <p:nvSpPr>
          <p:cNvPr id="1331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F47A7946-12E7-4C6C-8ED9-C5742B9A47DE}" type="slidenum">
              <a:rPr lang="en-US" altLang="en-US" sz="1200" smtClean="0"/>
              <a:pPr/>
              <a:t>12</a:t>
            </a:fld>
            <a:endParaRPr lang="en-US" altLang="en-U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p:txBody>
          <a:bodyPr/>
          <a:lstStyle/>
          <a:p>
            <a:pPr eaLnBrk="1" hangingPunct="1">
              <a:defRPr/>
            </a:pPr>
            <a:r>
              <a:rPr lang="fr-CA" altLang="en-US" sz="1000" dirty="0" smtClean="0"/>
              <a:t>Médecin : </a:t>
            </a:r>
          </a:p>
          <a:p>
            <a:pPr marL="170044" indent="-170044" eaLnBrk="1" hangingPunct="1">
              <a:buFont typeface="Arial" pitchFamily="34" charset="0"/>
              <a:buChar char="•"/>
              <a:defRPr/>
            </a:pPr>
            <a:r>
              <a:rPr lang="fr-CA" altLang="en-US" sz="1000" dirty="0" smtClean="0"/>
              <a:t>Vérifie le dossier</a:t>
            </a:r>
          </a:p>
          <a:p>
            <a:pPr marL="170044" indent="-170044" eaLnBrk="1" hangingPunct="1">
              <a:buFont typeface="Arial" pitchFamily="34" charset="0"/>
              <a:buChar char="•"/>
              <a:defRPr/>
            </a:pPr>
            <a:r>
              <a:rPr lang="fr-CA" altLang="en-US" sz="1000" dirty="0" smtClean="0"/>
              <a:t>Durée de l’examen du patient : 15 minutes</a:t>
            </a:r>
          </a:p>
          <a:p>
            <a:pPr marL="170044" indent="-170044" eaLnBrk="1" hangingPunct="1">
              <a:buFont typeface="Arial" pitchFamily="34" charset="0"/>
              <a:buChar char="•"/>
              <a:defRPr/>
            </a:pPr>
            <a:r>
              <a:rPr lang="fr-CA" altLang="en-US" sz="1000" dirty="0" smtClean="0"/>
              <a:t>Met à jour le dossier</a:t>
            </a:r>
          </a:p>
          <a:p>
            <a:pPr marL="170044" indent="-170044" eaLnBrk="1" hangingPunct="1">
              <a:buFont typeface="Arial" pitchFamily="34" charset="0"/>
              <a:buChar char="•"/>
              <a:defRPr/>
            </a:pPr>
            <a:r>
              <a:rPr lang="fr-CA" altLang="en-US" sz="1000" dirty="0" smtClean="0"/>
              <a:t>Durée : 20 minutes?</a:t>
            </a:r>
          </a:p>
          <a:p>
            <a:pPr marL="170044" indent="-170044" eaLnBrk="1" hangingPunct="1">
              <a:buFont typeface="Arial" pitchFamily="34" charset="0"/>
              <a:buChar char="•"/>
              <a:defRPr/>
            </a:pPr>
            <a:endParaRPr lang="fr-CA" altLang="en-US" sz="1000" dirty="0" smtClean="0"/>
          </a:p>
          <a:p>
            <a:pPr eaLnBrk="1" hangingPunct="1">
              <a:defRPr/>
            </a:pPr>
            <a:r>
              <a:rPr lang="fr-CA" altLang="en-US" sz="1000" dirty="0" smtClean="0"/>
              <a:t>Patient : Imaginons qu’il s’agit seulement de la visite du médecin, sans rendez-vous de suivi ni visite de spécialiste :</a:t>
            </a:r>
          </a:p>
          <a:p>
            <a:pPr marL="170044" indent="-170044" eaLnBrk="1" hangingPunct="1">
              <a:buFont typeface="Arial" pitchFamily="34" charset="0"/>
              <a:buChar char="•"/>
              <a:defRPr/>
            </a:pPr>
            <a:r>
              <a:rPr lang="fr-CA" altLang="en-US" sz="1000" dirty="0" smtClean="0"/>
              <a:t>À son arrivée, le patient prend un numéro afin d’être admis à la réception</a:t>
            </a:r>
          </a:p>
          <a:p>
            <a:pPr marL="170044" indent="-170044" eaLnBrk="1" hangingPunct="1">
              <a:buFont typeface="Arial" pitchFamily="34" charset="0"/>
              <a:buChar char="•"/>
              <a:defRPr/>
            </a:pPr>
            <a:r>
              <a:rPr lang="fr-CA" altLang="en-US" sz="1000" dirty="0" smtClean="0"/>
              <a:t>Il attend</a:t>
            </a:r>
          </a:p>
          <a:p>
            <a:pPr marL="170044" indent="-170044" eaLnBrk="1" hangingPunct="1">
              <a:buFont typeface="Arial" pitchFamily="34" charset="0"/>
              <a:buChar char="•"/>
              <a:defRPr/>
            </a:pPr>
            <a:r>
              <a:rPr lang="fr-CA" altLang="en-US" sz="1000" dirty="0" smtClean="0"/>
              <a:t>Admission : le personnel peut récupérer son dossier</a:t>
            </a:r>
          </a:p>
          <a:p>
            <a:pPr marL="170044" indent="-170044" eaLnBrk="1" hangingPunct="1">
              <a:buFont typeface="Arial" pitchFamily="34" charset="0"/>
              <a:buChar char="•"/>
              <a:defRPr/>
            </a:pPr>
            <a:r>
              <a:rPr lang="fr-CA" altLang="en-US" sz="1000" dirty="0" smtClean="0"/>
              <a:t>Il attend, attend, attend</a:t>
            </a:r>
          </a:p>
          <a:p>
            <a:pPr marL="170044" indent="-170044" eaLnBrk="1" hangingPunct="1">
              <a:buFont typeface="Arial" pitchFamily="34" charset="0"/>
              <a:buChar char="•"/>
              <a:defRPr/>
            </a:pPr>
            <a:r>
              <a:rPr lang="fr-CA" altLang="en-US" sz="1000" dirty="0" smtClean="0"/>
              <a:t>Il est convoqué dans une salle d’examen, puis il attend.</a:t>
            </a:r>
          </a:p>
          <a:p>
            <a:pPr marL="170044" indent="-170044" eaLnBrk="1" hangingPunct="1">
              <a:buFont typeface="Arial" pitchFamily="34" charset="0"/>
              <a:buChar char="•"/>
              <a:defRPr/>
            </a:pPr>
            <a:r>
              <a:rPr lang="fr-CA" altLang="en-US" sz="1000" dirty="0" smtClean="0"/>
              <a:t>Durée de l’examen du patient : 15 minutes</a:t>
            </a:r>
          </a:p>
          <a:p>
            <a:pPr marL="170044" indent="-170044" eaLnBrk="1" hangingPunct="1">
              <a:buFont typeface="Arial" pitchFamily="34" charset="0"/>
              <a:buChar char="•"/>
              <a:defRPr/>
            </a:pPr>
            <a:r>
              <a:rPr lang="fr-CA" altLang="en-US" sz="1000" dirty="0" smtClean="0"/>
              <a:t>Il part après avoir reçu un diagnostic pour le traitement de ses symptômes</a:t>
            </a:r>
          </a:p>
          <a:p>
            <a:pPr marL="170044" indent="-170044" eaLnBrk="1" hangingPunct="1">
              <a:buFont typeface="Arial" pitchFamily="34" charset="0"/>
              <a:buChar char="•"/>
              <a:defRPr/>
            </a:pPr>
            <a:r>
              <a:rPr lang="fr-CA" altLang="en-US" sz="1000" dirty="0" smtClean="0"/>
              <a:t>Durée : Pouvez-vous deviner?</a:t>
            </a:r>
          </a:p>
          <a:p>
            <a:pPr eaLnBrk="1" hangingPunct="1">
              <a:defRPr/>
            </a:pPr>
            <a:endParaRPr lang="fr-CA" altLang="en-US" sz="1000" dirty="0" smtClean="0"/>
          </a:p>
          <a:p>
            <a:pPr marL="170044" indent="-170044" eaLnBrk="1" hangingPunct="1">
              <a:buFont typeface="Arial" pitchFamily="34" charset="0"/>
              <a:buChar char="•"/>
              <a:defRPr/>
            </a:pPr>
            <a:r>
              <a:rPr lang="fr-CA" altLang="en-US" sz="1000" dirty="0" smtClean="0"/>
              <a:t>Les employés voient ce qui se passe dans leur propre structure verticale, mais le « client » doit attendre à chacune des étapes (structures verticales) et entre celles-ci!</a:t>
            </a:r>
          </a:p>
          <a:p>
            <a:pPr marL="170044" indent="-170044" eaLnBrk="1" hangingPunct="1">
              <a:buFont typeface="Arial" pitchFamily="34" charset="0"/>
              <a:buChar char="•"/>
              <a:defRPr/>
            </a:pPr>
            <a:r>
              <a:rPr lang="fr-CA" sz="800" dirty="0" smtClean="0"/>
              <a:t>L’approche « Lean » examine vos processus horizontalement du point de vue des utilisateurs finaux de votre service ou du service visé</a:t>
            </a:r>
          </a:p>
          <a:p>
            <a:pPr marL="170044" indent="-170044" eaLnBrk="1" hangingPunct="1">
              <a:buFont typeface="Arial" pitchFamily="34" charset="0"/>
              <a:buChar char="•"/>
              <a:defRPr/>
            </a:pPr>
            <a:endParaRPr lang="fr-CA" altLang="en-US" sz="800" dirty="0" smtClean="0"/>
          </a:p>
          <a:p>
            <a:pPr marL="170044" indent="-170044" eaLnBrk="1" hangingPunct="1">
              <a:buFont typeface="Arial" pitchFamily="34" charset="0"/>
              <a:buChar char="•"/>
              <a:defRPr/>
            </a:pPr>
            <a:r>
              <a:rPr lang="fr-CA" altLang="en-US" sz="1000" dirty="0" smtClean="0"/>
              <a:t>Quels sont les éléments à valeur ajoutée dans ce cas-ci?</a:t>
            </a:r>
          </a:p>
          <a:p>
            <a:pPr marL="170044" indent="-170044" eaLnBrk="1" hangingPunct="1">
              <a:buFont typeface="Arial" pitchFamily="34" charset="0"/>
              <a:buChar char="•"/>
              <a:defRPr/>
            </a:pPr>
            <a:r>
              <a:rPr lang="fr-CA" altLang="en-US" sz="1000" dirty="0" smtClean="0"/>
              <a:t>Comment le système doit-il être modifié pour que l’expérience du patient soit améliorée?</a:t>
            </a:r>
          </a:p>
          <a:p>
            <a:pPr marL="170044" indent="-170044" eaLnBrk="1" hangingPunct="1">
              <a:buFont typeface="Arial" pitchFamily="34" charset="0"/>
              <a:buChar char="•"/>
              <a:defRPr/>
            </a:pPr>
            <a:endParaRPr lang="fr-CA" altLang="en-US" sz="1000" dirty="0" smtClean="0"/>
          </a:p>
          <a:p>
            <a:pPr eaLnBrk="1" hangingPunct="1">
              <a:defRPr/>
            </a:pPr>
            <a:r>
              <a:rPr lang="fr-CA" sz="800" dirty="0" smtClean="0"/>
              <a:t>Trouvez :</a:t>
            </a:r>
          </a:p>
          <a:p>
            <a:pPr marL="453451" indent="-453451" eaLnBrk="1" hangingPunct="1">
              <a:buFont typeface="Arial" panose="020B0604020202020204" pitchFamily="34" charset="0"/>
              <a:buChar char="•"/>
              <a:defRPr/>
            </a:pPr>
            <a:r>
              <a:rPr lang="fr-CA" sz="800" dirty="0" smtClean="0"/>
              <a:t>les activités sans valeur ajoutée</a:t>
            </a:r>
          </a:p>
          <a:p>
            <a:pPr marL="453451" indent="-453451" eaLnBrk="1" hangingPunct="1">
              <a:buFont typeface="Arial" panose="020B0604020202020204" pitchFamily="34" charset="0"/>
              <a:buChar char="•"/>
              <a:defRPr/>
            </a:pPr>
            <a:r>
              <a:rPr lang="fr-CA" sz="800" dirty="0" smtClean="0"/>
              <a:t>les éléments qui perturbent le déroulement</a:t>
            </a:r>
          </a:p>
          <a:p>
            <a:pPr marL="453451" indent="-453451" eaLnBrk="1" hangingPunct="1">
              <a:buFont typeface="Arial" panose="020B0604020202020204" pitchFamily="34" charset="0"/>
              <a:buChar char="•"/>
              <a:defRPr/>
            </a:pPr>
            <a:endParaRPr lang="fr-CA" sz="800" dirty="0" smtClean="0"/>
          </a:p>
          <a:p>
            <a:pPr eaLnBrk="1" hangingPunct="1">
              <a:defRPr/>
            </a:pPr>
            <a:r>
              <a:rPr lang="fr-CA" sz="800" dirty="0" smtClean="0"/>
              <a:t>et éliminez-les de votre processus afin de l’accélérer, d’accroître la capacité et de mobiliser votre effectif</a:t>
            </a:r>
          </a:p>
          <a:p>
            <a:pPr eaLnBrk="1" hangingPunct="1">
              <a:defRPr/>
            </a:pPr>
            <a:r>
              <a:rPr lang="fr-CA" sz="800" dirty="0" smtClean="0"/>
              <a:t>… puis répétez.</a:t>
            </a:r>
          </a:p>
          <a:p>
            <a:pPr marL="170044" indent="-170044" eaLnBrk="1" hangingPunct="1">
              <a:buFont typeface="Arial" pitchFamily="34" charset="0"/>
              <a:buChar char="•"/>
              <a:defRPr/>
            </a:pPr>
            <a:endParaRPr lang="fr-CA" altLang="en-US" sz="1000" dirty="0" smtClean="0"/>
          </a:p>
          <a:p>
            <a:pPr marL="170044" indent="-170044" eaLnBrk="1" hangingPunct="1">
              <a:buFont typeface="Arial" pitchFamily="34" charset="0"/>
              <a:buChar char="•"/>
              <a:defRPr/>
            </a:pPr>
            <a:endParaRPr lang="fr-CA" altLang="en-US" sz="1000" dirty="0"/>
          </a:p>
        </p:txBody>
      </p:sp>
      <p:sp>
        <p:nvSpPr>
          <p:cNvPr id="1341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3378AB89-3630-4D79-98AA-59FBEB7DB768}" type="slidenum">
              <a:rPr lang="en-US" altLang="en-US" sz="1200" smtClean="0">
                <a:solidFill>
                  <a:srgbClr val="000000"/>
                </a:solidFill>
              </a:rPr>
              <a:pPr/>
              <a:t>13</a:t>
            </a:fld>
            <a:endParaRPr lang="en-US" altLang="en-US" sz="1200" smtClean="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fr-FR" dirty="0" smtClean="0">
                <a:latin typeface="Arial" pitchFamily="34" charset="0"/>
                <a:ea typeface="Geneva"/>
              </a:rPr>
              <a:t>Per task, ask = </a:t>
            </a:r>
            <a:r>
              <a:rPr lang="fr-CA" altLang="fr-FR" dirty="0" smtClean="0">
                <a:latin typeface="Arial" pitchFamily="34" charset="0"/>
                <a:ea typeface="Geneva"/>
              </a:rPr>
              <a:t>Pour chaque tâche, demandez</a:t>
            </a:r>
          </a:p>
          <a:p>
            <a:r>
              <a:rPr lang="en-CA" altLang="fr-FR" dirty="0" smtClean="0">
                <a:latin typeface="Arial" pitchFamily="34" charset="0"/>
                <a:ea typeface="Geneva"/>
              </a:rPr>
              <a:t>Is there a change to the product? = </a:t>
            </a:r>
            <a:r>
              <a:rPr lang="fr-CA" altLang="fr-FR" dirty="0" smtClean="0">
                <a:latin typeface="Arial" pitchFamily="34" charset="0"/>
                <a:ea typeface="Geneva"/>
              </a:rPr>
              <a:t>Le produit peut-il être modifié?</a:t>
            </a:r>
          </a:p>
          <a:p>
            <a:r>
              <a:rPr lang="en-CA" altLang="fr-FR" dirty="0" smtClean="0">
                <a:latin typeface="Arial" pitchFamily="34" charset="0"/>
                <a:ea typeface="Geneva"/>
              </a:rPr>
              <a:t>Is the customer willing to pay for it? = </a:t>
            </a:r>
            <a:r>
              <a:rPr lang="fr-CA" altLang="fr-FR" dirty="0" smtClean="0">
                <a:latin typeface="Arial" pitchFamily="34" charset="0"/>
                <a:ea typeface="Geneva"/>
              </a:rPr>
              <a:t>Le client est-il prêt à payer? </a:t>
            </a:r>
          </a:p>
          <a:p>
            <a:r>
              <a:rPr lang="en-CA" altLang="fr-FR" dirty="0" smtClean="0">
                <a:latin typeface="Arial" pitchFamily="34" charset="0"/>
                <a:ea typeface="Geneva"/>
              </a:rPr>
              <a:t>Does the task have to be done? = </a:t>
            </a:r>
            <a:r>
              <a:rPr lang="fr-CA" altLang="fr-FR" dirty="0" smtClean="0">
                <a:latin typeface="Arial" pitchFamily="34" charset="0"/>
                <a:ea typeface="Geneva"/>
              </a:rPr>
              <a:t>La tâche </a:t>
            </a:r>
            <a:r>
              <a:rPr lang="fr-CA" altLang="fr-FR" dirty="0" err="1" smtClean="0">
                <a:latin typeface="Arial" pitchFamily="34" charset="0"/>
                <a:ea typeface="Geneva"/>
              </a:rPr>
              <a:t>doit-elle</a:t>
            </a:r>
            <a:r>
              <a:rPr lang="fr-CA" altLang="fr-FR" dirty="0" smtClean="0">
                <a:latin typeface="Arial" pitchFamily="34" charset="0"/>
                <a:ea typeface="Geneva"/>
              </a:rPr>
              <a:t> être exécutée?</a:t>
            </a:r>
          </a:p>
          <a:p>
            <a:r>
              <a:rPr lang="en-CA" altLang="fr-FR" dirty="0" smtClean="0">
                <a:latin typeface="Arial" pitchFamily="34" charset="0"/>
                <a:ea typeface="Geneva"/>
              </a:rPr>
              <a:t>Is this the first time doing the task? = </a:t>
            </a:r>
            <a:r>
              <a:rPr lang="fr-CA" altLang="fr-FR" dirty="0" smtClean="0">
                <a:latin typeface="Arial" pitchFamily="34" charset="0"/>
                <a:ea typeface="Geneva"/>
              </a:rPr>
              <a:t>Est-ce la première fois que cette tâche est accomplie?</a:t>
            </a:r>
          </a:p>
          <a:p>
            <a:r>
              <a:rPr lang="en-CA" altLang="fr-FR" dirty="0" smtClean="0">
                <a:latin typeface="Arial" pitchFamily="34" charset="0"/>
                <a:ea typeface="Geneva"/>
              </a:rPr>
              <a:t>Non-Value Added: Get rid of the task = </a:t>
            </a:r>
            <a:r>
              <a:rPr lang="fr-CA" altLang="fr-FR" dirty="0" smtClean="0">
                <a:latin typeface="Arial" pitchFamily="34" charset="0"/>
                <a:ea typeface="Geneva"/>
              </a:rPr>
              <a:t>Aucune valeur ajoutée : Éliminez la tâche</a:t>
            </a:r>
          </a:p>
          <a:p>
            <a:r>
              <a:rPr lang="en-CA" altLang="fr-FR" dirty="0" smtClean="0">
                <a:latin typeface="Arial" pitchFamily="34" charset="0"/>
                <a:ea typeface="Geneva"/>
              </a:rPr>
              <a:t>Business Value Added: Optimize the task = </a:t>
            </a:r>
            <a:r>
              <a:rPr lang="fr-CA" altLang="fr-FR" dirty="0" smtClean="0">
                <a:latin typeface="Arial" pitchFamily="34" charset="0"/>
                <a:ea typeface="Geneva"/>
              </a:rPr>
              <a:t>Valeur opérationnelle ajoutée : Optimisez la tâche</a:t>
            </a:r>
          </a:p>
          <a:p>
            <a:r>
              <a:rPr lang="en-CA" altLang="fr-FR" dirty="0" smtClean="0">
                <a:latin typeface="Arial" pitchFamily="34" charset="0"/>
                <a:ea typeface="Geneva"/>
              </a:rPr>
              <a:t>Value Added: Don’t touch the task = </a:t>
            </a:r>
            <a:r>
              <a:rPr lang="fr-CA" altLang="fr-FR" dirty="0" smtClean="0">
                <a:latin typeface="Arial" pitchFamily="34" charset="0"/>
                <a:ea typeface="Geneva"/>
              </a:rPr>
              <a:t>Valeur ajoutée : Ne modifiez pas la tâche</a:t>
            </a:r>
          </a:p>
          <a:p>
            <a:r>
              <a:rPr lang="en-CA" altLang="fr-FR" dirty="0" smtClean="0">
                <a:latin typeface="Arial" pitchFamily="34" charset="0"/>
                <a:ea typeface="Geneva"/>
              </a:rPr>
              <a:t>Yes</a:t>
            </a:r>
            <a:r>
              <a:rPr lang="fr-CA" altLang="fr-FR" dirty="0" smtClean="0">
                <a:latin typeface="Arial" pitchFamily="34" charset="0"/>
                <a:ea typeface="Geneva"/>
              </a:rPr>
              <a:t> = Oui</a:t>
            </a:r>
          </a:p>
          <a:p>
            <a:r>
              <a:rPr lang="en-CA" altLang="fr-FR" dirty="0" smtClean="0">
                <a:latin typeface="Arial" pitchFamily="34" charset="0"/>
                <a:ea typeface="Geneva"/>
              </a:rPr>
              <a:t>No</a:t>
            </a:r>
            <a:r>
              <a:rPr lang="fr-CA" altLang="fr-FR" dirty="0" smtClean="0">
                <a:latin typeface="Arial" pitchFamily="34" charset="0"/>
                <a:ea typeface="Geneva"/>
              </a:rPr>
              <a:t> = Non</a:t>
            </a:r>
          </a:p>
        </p:txBody>
      </p:sp>
      <p:sp>
        <p:nvSpPr>
          <p:cNvPr id="4" name="Slide Number Placeholder 3"/>
          <p:cNvSpPr>
            <a:spLocks noGrp="1"/>
          </p:cNvSpPr>
          <p:nvPr>
            <p:ph type="sldNum" sz="quarter" idx="5"/>
          </p:nvPr>
        </p:nvSpPr>
        <p:spPr/>
        <p:txBody>
          <a:bodyPr/>
          <a:lstStyle/>
          <a:p>
            <a:pPr>
              <a:defRPr/>
            </a:pPr>
            <a:fld id="{267F5162-DE55-4E94-962C-D9A7D01C49E7}" type="slidenum">
              <a:rPr lang="en-US" smtClean="0"/>
              <a:pPr>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LA backgroun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2067" name="Rectangle 3"/>
          <p:cNvSpPr>
            <a:spLocks noGrp="1" noChangeArrowheads="1"/>
          </p:cNvSpPr>
          <p:nvPr>
            <p:ph type="ctrTitle"/>
          </p:nvPr>
        </p:nvSpPr>
        <p:spPr>
          <a:xfrm>
            <a:off x="2209800" y="2590800"/>
            <a:ext cx="5029200" cy="2057400"/>
          </a:xfrm>
        </p:spPr>
        <p:txBody>
          <a:bodyPr/>
          <a:lstStyle>
            <a:lvl1pPr>
              <a:defRPr/>
            </a:lvl1pPr>
          </a:lstStyle>
          <a:p>
            <a:r>
              <a:rPr lang="en-US" smtClean="0"/>
              <a:t>Click to edit Master title style</a:t>
            </a:r>
            <a:endParaRPr lang="en-CA"/>
          </a:p>
        </p:txBody>
      </p:sp>
      <p:sp>
        <p:nvSpPr>
          <p:cNvPr id="472068" name="Rectangle 4"/>
          <p:cNvSpPr>
            <a:spLocks noGrp="1" noChangeArrowheads="1"/>
          </p:cNvSpPr>
          <p:nvPr>
            <p:ph type="subTitle" idx="1"/>
          </p:nvPr>
        </p:nvSpPr>
        <p:spPr>
          <a:xfrm>
            <a:off x="2209800" y="5029200"/>
            <a:ext cx="5029200" cy="685800"/>
          </a:xfrm>
        </p:spPr>
        <p:txBody>
          <a:bodyPr/>
          <a:lstStyle>
            <a:lvl1pPr marL="0" indent="0" algn="ctr">
              <a:buFont typeface="Wingdings" pitchFamily="2" charset="2"/>
              <a:buNone/>
              <a:defRPr/>
            </a:lvl1pPr>
          </a:lstStyle>
          <a:p>
            <a:r>
              <a:rPr lang="en-US" smtClean="0"/>
              <a:t>Click to edit Master subtitle style</a:t>
            </a:r>
            <a:endParaRPr lang="en-CA"/>
          </a:p>
        </p:txBody>
      </p:sp>
    </p:spTree>
    <p:extLst>
      <p:ext uri="{BB962C8B-B14F-4D97-AF65-F5344CB8AC3E}">
        <p14:creationId xmlns:p14="http://schemas.microsoft.com/office/powerpoint/2010/main" val="1854380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98B5D59-F51F-4C34-AE15-721B5E996B27}" type="slidenum">
              <a:rPr lang="en-US"/>
              <a:pPr>
                <a:defRPr/>
              </a:pPr>
              <a:t>‹#›</a:t>
            </a:fld>
            <a:endParaRPr lang="en-US"/>
          </a:p>
        </p:txBody>
      </p:sp>
    </p:spTree>
    <p:extLst>
      <p:ext uri="{BB962C8B-B14F-4D97-AF65-F5344CB8AC3E}">
        <p14:creationId xmlns:p14="http://schemas.microsoft.com/office/powerpoint/2010/main" val="321368716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42A4FB12-831B-4B7A-B11A-434E581BB18E}" type="slidenum">
              <a:rPr lang="en-US"/>
              <a:pPr>
                <a:defRPr/>
              </a:pPr>
              <a:t>‹#›</a:t>
            </a:fld>
            <a:endParaRPr lang="en-US"/>
          </a:p>
        </p:txBody>
      </p:sp>
    </p:spTree>
    <p:extLst>
      <p:ext uri="{BB962C8B-B14F-4D97-AF65-F5344CB8AC3E}">
        <p14:creationId xmlns:p14="http://schemas.microsoft.com/office/powerpoint/2010/main" val="77421816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smtClean="0"/>
              <a:t>Click icon to add table</a:t>
            </a:r>
            <a:endParaRPr lang="en-US" noProof="0"/>
          </a:p>
        </p:txBody>
      </p:sp>
      <p:sp>
        <p:nvSpPr>
          <p:cNvPr id="4" name="Rectangle 15"/>
          <p:cNvSpPr>
            <a:spLocks noGrp="1" noChangeArrowheads="1"/>
          </p:cNvSpPr>
          <p:nvPr>
            <p:ph type="sldNum" sz="quarter" idx="10"/>
          </p:nvPr>
        </p:nvSpPr>
        <p:spPr>
          <a:ln/>
        </p:spPr>
        <p:txBody>
          <a:bodyPr/>
          <a:lstStyle>
            <a:lvl1pPr>
              <a:defRPr/>
            </a:lvl1pPr>
          </a:lstStyle>
          <a:p>
            <a:pPr>
              <a:defRPr/>
            </a:pPr>
            <a:fld id="{7CBE9718-4247-4AFE-AEC2-8C4DA3A86386}" type="slidenum">
              <a:rPr lang="en-US"/>
              <a:pPr>
                <a:defRPr/>
              </a:pPr>
              <a:t>‹#›</a:t>
            </a:fld>
            <a:endParaRPr lang="en-US"/>
          </a:p>
        </p:txBody>
      </p:sp>
    </p:spTree>
    <p:extLst>
      <p:ext uri="{BB962C8B-B14F-4D97-AF65-F5344CB8AC3E}">
        <p14:creationId xmlns:p14="http://schemas.microsoft.com/office/powerpoint/2010/main" val="415769150"/>
      </p:ext>
    </p:extLst>
  </p:cSld>
  <p:clrMapOvr>
    <a:masterClrMapping/>
  </p:clrMapOvr>
  <p:hf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LA backgroun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337907467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7AF7D458-16EC-40CD-B4BF-5C2BBA65A146}" type="slidenum">
              <a:rPr lang="en-US"/>
              <a:pPr>
                <a:defRPr/>
              </a:pPr>
              <a:t>‹#›</a:t>
            </a:fld>
            <a:endParaRPr lang="en-US"/>
          </a:p>
        </p:txBody>
      </p:sp>
    </p:spTree>
    <p:extLst>
      <p:ext uri="{BB962C8B-B14F-4D97-AF65-F5344CB8AC3E}">
        <p14:creationId xmlns:p14="http://schemas.microsoft.com/office/powerpoint/2010/main" val="284451844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DDBAA2C4-2F2C-4150-8897-FA18FAB0E9CC}" type="slidenum">
              <a:rPr lang="en-US"/>
              <a:pPr>
                <a:defRPr/>
              </a:pPr>
              <a:t>‹#›</a:t>
            </a:fld>
            <a:endParaRPr lang="en-US"/>
          </a:p>
        </p:txBody>
      </p:sp>
    </p:spTree>
    <p:extLst>
      <p:ext uri="{BB962C8B-B14F-4D97-AF65-F5344CB8AC3E}">
        <p14:creationId xmlns:p14="http://schemas.microsoft.com/office/powerpoint/2010/main" val="215549691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BD0A3DA8-AFCC-4534-92CF-AC8D1423AACD}" type="slidenum">
              <a:rPr lang="en-US"/>
              <a:pPr>
                <a:defRPr/>
              </a:pPr>
              <a:t>‹#›</a:t>
            </a:fld>
            <a:endParaRPr lang="en-US"/>
          </a:p>
        </p:txBody>
      </p:sp>
    </p:spTree>
    <p:extLst>
      <p:ext uri="{BB962C8B-B14F-4D97-AF65-F5344CB8AC3E}">
        <p14:creationId xmlns:p14="http://schemas.microsoft.com/office/powerpoint/2010/main" val="154595067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EF4DDCBA-EF71-4C53-B97E-D459C0FC3676}" type="slidenum">
              <a:rPr lang="en-US"/>
              <a:pPr>
                <a:defRPr/>
              </a:pPr>
              <a:t>‹#›</a:t>
            </a:fld>
            <a:endParaRPr lang="en-US"/>
          </a:p>
        </p:txBody>
      </p:sp>
    </p:spTree>
    <p:extLst>
      <p:ext uri="{BB962C8B-B14F-4D97-AF65-F5344CB8AC3E}">
        <p14:creationId xmlns:p14="http://schemas.microsoft.com/office/powerpoint/2010/main" val="64010902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9A7C3700-5ED9-4D51-AC03-B45F0769BD81}" type="slidenum">
              <a:rPr lang="en-US"/>
              <a:pPr>
                <a:defRPr/>
              </a:pPr>
              <a:t>‹#›</a:t>
            </a:fld>
            <a:endParaRPr lang="en-US"/>
          </a:p>
        </p:txBody>
      </p:sp>
    </p:spTree>
    <p:extLst>
      <p:ext uri="{BB962C8B-B14F-4D97-AF65-F5344CB8AC3E}">
        <p14:creationId xmlns:p14="http://schemas.microsoft.com/office/powerpoint/2010/main" val="279127770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C6D4BCFE-1A32-45AD-8FCF-2A4830E606F7}" type="slidenum">
              <a:rPr lang="en-US"/>
              <a:pPr>
                <a:defRPr/>
              </a:pPr>
              <a:t>‹#›</a:t>
            </a:fld>
            <a:endParaRPr lang="en-US"/>
          </a:p>
        </p:txBody>
      </p:sp>
    </p:spTree>
    <p:extLst>
      <p:ext uri="{BB962C8B-B14F-4D97-AF65-F5344CB8AC3E}">
        <p14:creationId xmlns:p14="http://schemas.microsoft.com/office/powerpoint/2010/main" val="95164550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D771E326-B7F3-4E9C-8308-1F8E6162B033}" type="slidenum">
              <a:rPr lang="en-US"/>
              <a:pPr>
                <a:defRPr/>
              </a:pPr>
              <a:t>‹#›</a:t>
            </a:fld>
            <a:endParaRPr lang="en-US"/>
          </a:p>
        </p:txBody>
      </p:sp>
    </p:spTree>
    <p:extLst>
      <p:ext uri="{BB962C8B-B14F-4D97-AF65-F5344CB8AC3E}">
        <p14:creationId xmlns:p14="http://schemas.microsoft.com/office/powerpoint/2010/main" val="1104502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81C3454-9C19-4820-A006-3D3DB8336F6A}" type="slidenum">
              <a:rPr lang="en-US"/>
              <a:pPr>
                <a:defRPr/>
              </a:pPr>
              <a:t>‹#›</a:t>
            </a:fld>
            <a:endParaRPr lang="en-US"/>
          </a:p>
        </p:txBody>
      </p:sp>
    </p:spTree>
    <p:extLst>
      <p:ext uri="{BB962C8B-B14F-4D97-AF65-F5344CB8AC3E}">
        <p14:creationId xmlns:p14="http://schemas.microsoft.com/office/powerpoint/2010/main" val="33961340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6827705C-ADFE-4D86-9D67-21114E96DA6D}" type="slidenum">
              <a:rPr lang="en-US"/>
              <a:pPr>
                <a:defRPr/>
              </a:pPr>
              <a:t>‹#›</a:t>
            </a:fld>
            <a:endParaRPr lang="en-US"/>
          </a:p>
        </p:txBody>
      </p:sp>
    </p:spTree>
    <p:extLst>
      <p:ext uri="{BB962C8B-B14F-4D97-AF65-F5344CB8AC3E}">
        <p14:creationId xmlns:p14="http://schemas.microsoft.com/office/powerpoint/2010/main" val="244486938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8E932600-9919-41E6-A7D0-908BBB627D5D}" type="slidenum">
              <a:rPr lang="en-US"/>
              <a:pPr>
                <a:defRPr/>
              </a:pPr>
              <a:t>‹#›</a:t>
            </a:fld>
            <a:endParaRPr lang="en-US"/>
          </a:p>
        </p:txBody>
      </p:sp>
    </p:spTree>
    <p:extLst>
      <p:ext uri="{BB962C8B-B14F-4D97-AF65-F5344CB8AC3E}">
        <p14:creationId xmlns:p14="http://schemas.microsoft.com/office/powerpoint/2010/main" val="236595691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77443A49-0322-4311-9AC5-A91D56BF277B}" type="slidenum">
              <a:rPr lang="en-US"/>
              <a:pPr>
                <a:defRPr/>
              </a:pPr>
              <a:t>‹#›</a:t>
            </a:fld>
            <a:endParaRPr lang="en-US"/>
          </a:p>
        </p:txBody>
      </p:sp>
    </p:spTree>
    <p:extLst>
      <p:ext uri="{BB962C8B-B14F-4D97-AF65-F5344CB8AC3E}">
        <p14:creationId xmlns:p14="http://schemas.microsoft.com/office/powerpoint/2010/main" val="53137292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smtClean="0"/>
              <a:t>Click icon to add table</a:t>
            </a:r>
            <a:endParaRPr lang="en-US" noProof="0"/>
          </a:p>
        </p:txBody>
      </p:sp>
      <p:sp>
        <p:nvSpPr>
          <p:cNvPr id="4" name="Rectangle 15"/>
          <p:cNvSpPr>
            <a:spLocks noGrp="1" noChangeArrowheads="1"/>
          </p:cNvSpPr>
          <p:nvPr>
            <p:ph type="sldNum" sz="quarter" idx="10"/>
          </p:nvPr>
        </p:nvSpPr>
        <p:spPr>
          <a:ln/>
        </p:spPr>
        <p:txBody>
          <a:bodyPr/>
          <a:lstStyle>
            <a:lvl1pPr>
              <a:defRPr/>
            </a:lvl1pPr>
          </a:lstStyle>
          <a:p>
            <a:pPr>
              <a:defRPr/>
            </a:pPr>
            <a:fld id="{04672CF6-19B5-416C-9B82-4A1832B6451F}" type="slidenum">
              <a:rPr lang="en-US"/>
              <a:pPr>
                <a:defRPr/>
              </a:pPr>
              <a:t>‹#›</a:t>
            </a:fld>
            <a:endParaRPr lang="en-US"/>
          </a:p>
        </p:txBody>
      </p:sp>
    </p:spTree>
    <p:extLst>
      <p:ext uri="{BB962C8B-B14F-4D97-AF65-F5344CB8AC3E}">
        <p14:creationId xmlns:p14="http://schemas.microsoft.com/office/powerpoint/2010/main" val="1317050868"/>
      </p:ext>
    </p:extLst>
  </p:cSld>
  <p:clrMapOvr>
    <a:masterClrMapping/>
  </p:clrMapOvr>
  <p:hf hdr="0" ftr="0" dt="0"/>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p:spPr>
        <p:txBody>
          <a:bodyPr/>
          <a:lstStyle>
            <a:lvl1pPr>
              <a:defRPr sz="3200">
                <a:solidFill>
                  <a:schemeClr val="bg1"/>
                </a:solidFill>
              </a:defRPr>
            </a:lvl1pPr>
          </a:lstStyle>
          <a:p>
            <a:pPr lvl="0"/>
            <a:r>
              <a:rPr lang="en-CA" noProof="0" smtClean="0"/>
              <a:t>Click to edit Master title style</a:t>
            </a:r>
          </a:p>
        </p:txBody>
      </p:sp>
      <p:sp>
        <p:nvSpPr>
          <p:cNvPr id="184324" name="Rectangle 4"/>
          <p:cNvSpPr>
            <a:spLocks noGrp="1" noChangeArrowheads="1"/>
          </p:cNvSpPr>
          <p:nvPr>
            <p:ph type="subTitle" idx="1"/>
          </p:nvPr>
        </p:nvSpPr>
        <p:spPr>
          <a:xfrm>
            <a:off x="2209800" y="5029200"/>
            <a:ext cx="5029200" cy="685800"/>
          </a:xfrm>
          <a:extLst/>
        </p:spPr>
        <p:txBody>
          <a:bodyPr/>
          <a:lstStyle>
            <a:lvl1pPr marL="0" indent="0">
              <a:buFont typeface="Wingdings" pitchFamily="2" charset="2"/>
              <a:buNone/>
              <a:defRPr sz="1700" i="1">
                <a:solidFill>
                  <a:schemeClr val="bg1"/>
                </a:solidFill>
              </a:defRPr>
            </a:lvl1pPr>
          </a:lstStyle>
          <a:p>
            <a:pPr lvl="0"/>
            <a:r>
              <a:rPr lang="en-CA" noProof="0" smtClean="0"/>
              <a:t>Click to edit Master subtitle style</a:t>
            </a:r>
          </a:p>
        </p:txBody>
      </p:sp>
    </p:spTree>
    <p:extLst>
      <p:ext uri="{BB962C8B-B14F-4D97-AF65-F5344CB8AC3E}">
        <p14:creationId xmlns:p14="http://schemas.microsoft.com/office/powerpoint/2010/main" val="150673203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12E4EBEA-42C8-4DE4-92D6-EBCB343151AE}" type="slidenum">
              <a:rPr lang="en-CA"/>
              <a:pPr>
                <a:defRPr/>
              </a:pPr>
              <a:t>‹#›</a:t>
            </a:fld>
            <a:endParaRPr lang="en-CA"/>
          </a:p>
        </p:txBody>
      </p:sp>
    </p:spTree>
    <p:extLst>
      <p:ext uri="{BB962C8B-B14F-4D97-AF65-F5344CB8AC3E}">
        <p14:creationId xmlns:p14="http://schemas.microsoft.com/office/powerpoint/2010/main" val="345908167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9001F8C7-663B-4357-9154-EECF6C2F358D}" type="slidenum">
              <a:rPr lang="en-CA"/>
              <a:pPr>
                <a:defRPr/>
              </a:pPr>
              <a:t>‹#›</a:t>
            </a:fld>
            <a:endParaRPr lang="en-CA"/>
          </a:p>
        </p:txBody>
      </p:sp>
    </p:spTree>
    <p:extLst>
      <p:ext uri="{BB962C8B-B14F-4D97-AF65-F5344CB8AC3E}">
        <p14:creationId xmlns:p14="http://schemas.microsoft.com/office/powerpoint/2010/main" val="68996850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CFE59ACE-D8C3-47C3-B0D8-F8229FB31776}" type="slidenum">
              <a:rPr lang="en-CA"/>
              <a:pPr>
                <a:defRPr/>
              </a:pPr>
              <a:t>‹#›</a:t>
            </a:fld>
            <a:endParaRPr lang="en-CA"/>
          </a:p>
        </p:txBody>
      </p:sp>
    </p:spTree>
    <p:extLst>
      <p:ext uri="{BB962C8B-B14F-4D97-AF65-F5344CB8AC3E}">
        <p14:creationId xmlns:p14="http://schemas.microsoft.com/office/powerpoint/2010/main" val="64052302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3E8D3F02-7F31-407B-81A9-0660DED096F3}" type="slidenum">
              <a:rPr lang="en-CA"/>
              <a:pPr>
                <a:defRPr/>
              </a:pPr>
              <a:t>‹#›</a:t>
            </a:fld>
            <a:endParaRPr lang="en-CA"/>
          </a:p>
        </p:txBody>
      </p:sp>
    </p:spTree>
    <p:extLst>
      <p:ext uri="{BB962C8B-B14F-4D97-AF65-F5344CB8AC3E}">
        <p14:creationId xmlns:p14="http://schemas.microsoft.com/office/powerpoint/2010/main" val="370772003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85DA662F-C7EA-4DCA-9BD1-7A4A9980400E}" type="slidenum">
              <a:rPr lang="en-CA"/>
              <a:pPr>
                <a:defRPr/>
              </a:pPr>
              <a:t>‹#›</a:t>
            </a:fld>
            <a:endParaRPr lang="en-CA"/>
          </a:p>
        </p:txBody>
      </p:sp>
    </p:spTree>
    <p:extLst>
      <p:ext uri="{BB962C8B-B14F-4D97-AF65-F5344CB8AC3E}">
        <p14:creationId xmlns:p14="http://schemas.microsoft.com/office/powerpoint/2010/main" val="56346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5"/>
          <p:cNvSpPr>
            <a:spLocks noGrp="1" noChangeArrowheads="1"/>
          </p:cNvSpPr>
          <p:nvPr>
            <p:ph type="sldNum" sz="quarter" idx="10"/>
          </p:nvPr>
        </p:nvSpPr>
        <p:spPr>
          <a:ln/>
        </p:spPr>
        <p:txBody>
          <a:bodyPr/>
          <a:lstStyle>
            <a:lvl1pPr>
              <a:defRPr/>
            </a:lvl1pPr>
          </a:lstStyle>
          <a:p>
            <a:pPr>
              <a:defRPr/>
            </a:pPr>
            <a:fld id="{0A87EE40-91AE-4CB9-B9B9-B9F9B180D32B}" type="slidenum">
              <a:rPr lang="en-US"/>
              <a:pPr>
                <a:defRPr/>
              </a:pPr>
              <a:t>‹#›</a:t>
            </a:fld>
            <a:endParaRPr lang="en-US"/>
          </a:p>
        </p:txBody>
      </p:sp>
    </p:spTree>
    <p:extLst>
      <p:ext uri="{BB962C8B-B14F-4D97-AF65-F5344CB8AC3E}">
        <p14:creationId xmlns:p14="http://schemas.microsoft.com/office/powerpoint/2010/main" val="38010492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296E7129-8AD9-4A73-8D70-B4B94E8FA77E}" type="slidenum">
              <a:rPr lang="en-CA"/>
              <a:pPr>
                <a:defRPr/>
              </a:pPr>
              <a:t>‹#›</a:t>
            </a:fld>
            <a:endParaRPr lang="en-CA"/>
          </a:p>
        </p:txBody>
      </p:sp>
    </p:spTree>
    <p:extLst>
      <p:ext uri="{BB962C8B-B14F-4D97-AF65-F5344CB8AC3E}">
        <p14:creationId xmlns:p14="http://schemas.microsoft.com/office/powerpoint/2010/main" val="331882496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C4FC1B78-D7AC-492A-9DB9-21FE97E879B8}" type="slidenum">
              <a:rPr lang="en-CA"/>
              <a:pPr>
                <a:defRPr/>
              </a:pPr>
              <a:t>‹#›</a:t>
            </a:fld>
            <a:endParaRPr lang="en-CA"/>
          </a:p>
        </p:txBody>
      </p:sp>
    </p:spTree>
    <p:extLst>
      <p:ext uri="{BB962C8B-B14F-4D97-AF65-F5344CB8AC3E}">
        <p14:creationId xmlns:p14="http://schemas.microsoft.com/office/powerpoint/2010/main" val="248924640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24AC0C2F-AD71-4F72-9FBB-6EA644DFBE1B}" type="slidenum">
              <a:rPr lang="en-CA"/>
              <a:pPr>
                <a:defRPr/>
              </a:pPr>
              <a:t>‹#›</a:t>
            </a:fld>
            <a:endParaRPr lang="en-CA"/>
          </a:p>
        </p:txBody>
      </p:sp>
    </p:spTree>
    <p:extLst>
      <p:ext uri="{BB962C8B-B14F-4D97-AF65-F5344CB8AC3E}">
        <p14:creationId xmlns:p14="http://schemas.microsoft.com/office/powerpoint/2010/main" val="57495038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857800B7-051F-4DB4-AA86-BD30D574FB08}" type="slidenum">
              <a:rPr lang="en-CA"/>
              <a:pPr>
                <a:defRPr/>
              </a:pPr>
              <a:t>‹#›</a:t>
            </a:fld>
            <a:endParaRPr lang="en-CA"/>
          </a:p>
        </p:txBody>
      </p:sp>
    </p:spTree>
    <p:extLst>
      <p:ext uri="{BB962C8B-B14F-4D97-AF65-F5344CB8AC3E}">
        <p14:creationId xmlns:p14="http://schemas.microsoft.com/office/powerpoint/2010/main" val="370129853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999D73F4-E79B-4239-8BD7-D1FEE1B8C445}" type="slidenum">
              <a:rPr lang="en-CA"/>
              <a:pPr>
                <a:defRPr/>
              </a:pPr>
              <a:t>‹#›</a:t>
            </a:fld>
            <a:endParaRPr lang="en-CA"/>
          </a:p>
        </p:txBody>
      </p:sp>
    </p:spTree>
    <p:extLst>
      <p:ext uri="{BB962C8B-B14F-4D97-AF65-F5344CB8AC3E}">
        <p14:creationId xmlns:p14="http://schemas.microsoft.com/office/powerpoint/2010/main" val="305646275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endParaRPr lang="en-US" noProof="0"/>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8B1866AF-6730-4184-8BAF-7B2F1DFFD73B}" type="slidenum">
              <a:rPr lang="en-CA"/>
              <a:pPr>
                <a:defRPr/>
              </a:pPr>
              <a:t>‹#›</a:t>
            </a:fld>
            <a:endParaRPr lang="en-CA"/>
          </a:p>
        </p:txBody>
      </p:sp>
    </p:spTree>
    <p:extLst>
      <p:ext uri="{BB962C8B-B14F-4D97-AF65-F5344CB8AC3E}">
        <p14:creationId xmlns:p14="http://schemas.microsoft.com/office/powerpoint/2010/main" val="85480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5"/>
          <p:cNvSpPr>
            <a:spLocks noGrp="1" noChangeArrowheads="1"/>
          </p:cNvSpPr>
          <p:nvPr>
            <p:ph type="sldNum" sz="quarter" idx="10"/>
          </p:nvPr>
        </p:nvSpPr>
        <p:spPr>
          <a:ln/>
        </p:spPr>
        <p:txBody>
          <a:bodyPr/>
          <a:lstStyle>
            <a:lvl1pPr>
              <a:defRPr/>
            </a:lvl1pPr>
          </a:lstStyle>
          <a:p>
            <a:pPr>
              <a:defRPr/>
            </a:pPr>
            <a:fld id="{1F19899A-C337-47EF-AD98-DF6A2EB9E7A9}" type="slidenum">
              <a:rPr lang="en-US"/>
              <a:pPr>
                <a:defRPr/>
              </a:pPr>
              <a:t>‹#›</a:t>
            </a:fld>
            <a:endParaRPr lang="en-US"/>
          </a:p>
        </p:txBody>
      </p:sp>
    </p:spTree>
    <p:extLst>
      <p:ext uri="{BB962C8B-B14F-4D97-AF65-F5344CB8AC3E}">
        <p14:creationId xmlns:p14="http://schemas.microsoft.com/office/powerpoint/2010/main" val="3832395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CA"/>
          </a:p>
        </p:txBody>
      </p:sp>
      <p:sp>
        <p:nvSpPr>
          <p:cNvPr id="3" name="ClipArt Placeholder 2"/>
          <p:cNvSpPr>
            <a:spLocks noGrp="1"/>
          </p:cNvSpPr>
          <p:nvPr>
            <p:ph type="clipArt" sz="half" idx="1"/>
          </p:nvPr>
        </p:nvSpPr>
        <p:spPr>
          <a:xfrm>
            <a:off x="1219200" y="2819400"/>
            <a:ext cx="3619500" cy="3276600"/>
          </a:xfrm>
        </p:spPr>
        <p:txBody>
          <a:bodyPr/>
          <a:lstStyle/>
          <a:p>
            <a:pPr lvl="0"/>
            <a:r>
              <a:rPr lang="en-US" noProof="0" smtClean="0"/>
              <a:t>Click icon to add clip art</a:t>
            </a:r>
            <a:endParaRPr lang="en-CA" noProof="0"/>
          </a:p>
        </p:txBody>
      </p:sp>
      <p:sp>
        <p:nvSpPr>
          <p:cNvPr id="4" name="Text Placeholder 3"/>
          <p:cNvSpPr>
            <a:spLocks noGrp="1"/>
          </p:cNvSpPr>
          <p:nvPr>
            <p:ph type="body"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5"/>
          <p:cNvSpPr>
            <a:spLocks noGrp="1" noChangeArrowheads="1"/>
          </p:cNvSpPr>
          <p:nvPr>
            <p:ph type="sldNum" sz="quarter" idx="10"/>
          </p:nvPr>
        </p:nvSpPr>
        <p:spPr>
          <a:ln/>
        </p:spPr>
        <p:txBody>
          <a:bodyPr/>
          <a:lstStyle>
            <a:lvl1pPr>
              <a:defRPr/>
            </a:lvl1pPr>
          </a:lstStyle>
          <a:p>
            <a:pPr>
              <a:defRPr/>
            </a:pPr>
            <a:fld id="{0E580078-5EFF-4E08-A88A-44063F772237}" type="slidenum">
              <a:rPr lang="en-US"/>
              <a:pPr>
                <a:defRPr/>
              </a:pPr>
              <a:t>‹#›</a:t>
            </a:fld>
            <a:endParaRPr lang="en-US"/>
          </a:p>
        </p:txBody>
      </p:sp>
    </p:spTree>
    <p:extLst>
      <p:ext uri="{BB962C8B-B14F-4D97-AF65-F5344CB8AC3E}">
        <p14:creationId xmlns:p14="http://schemas.microsoft.com/office/powerpoint/2010/main" val="3207125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2067" name="Rectangle 3"/>
          <p:cNvSpPr>
            <a:spLocks noGrp="1" noChangeArrowheads="1"/>
          </p:cNvSpPr>
          <p:nvPr>
            <p:ph type="ctrTitle"/>
          </p:nvPr>
        </p:nvSpPr>
        <p:spPr>
          <a:xfrm>
            <a:off x="2209800" y="2590800"/>
            <a:ext cx="5029200" cy="2057400"/>
          </a:xfrm>
        </p:spPr>
        <p:txBody>
          <a:bodyPr/>
          <a:lstStyle>
            <a:lvl1pPr>
              <a:defRPr/>
            </a:lvl1pPr>
          </a:lstStyle>
          <a:p>
            <a:r>
              <a:rPr lang="en-CA"/>
              <a:t>Click to edit Master title style</a:t>
            </a:r>
          </a:p>
        </p:txBody>
      </p:sp>
      <p:sp>
        <p:nvSpPr>
          <p:cNvPr id="472068" name="Rectangle 4"/>
          <p:cNvSpPr>
            <a:spLocks noGrp="1" noChangeArrowheads="1"/>
          </p:cNvSpPr>
          <p:nvPr>
            <p:ph type="subTitle" idx="1"/>
          </p:nvPr>
        </p:nvSpPr>
        <p:spPr>
          <a:xfrm>
            <a:off x="2209800" y="5029200"/>
            <a:ext cx="5029200" cy="685800"/>
          </a:xfrm>
        </p:spPr>
        <p:txBody>
          <a:bodyPr/>
          <a:lstStyle>
            <a:lvl1pPr marL="0" indent="0" algn="ctr">
              <a:buFont typeface="Wingdings" pitchFamily="2" charset="2"/>
              <a:buNone/>
              <a:defRPr/>
            </a:lvl1pPr>
          </a:lstStyle>
          <a:p>
            <a:r>
              <a:rPr lang="en-CA"/>
              <a:t>Click to edit Master subtitle style</a:t>
            </a:r>
          </a:p>
        </p:txBody>
      </p:sp>
    </p:spTree>
    <p:extLst>
      <p:ext uri="{BB962C8B-B14F-4D97-AF65-F5344CB8AC3E}">
        <p14:creationId xmlns:p14="http://schemas.microsoft.com/office/powerpoint/2010/main" val="576788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hangingPunct="1">
              <a:defRPr baseline="-25000"/>
            </a:lvl1pPr>
          </a:lstStyle>
          <a:p>
            <a:pPr>
              <a:defRPr/>
            </a:pPr>
            <a:fld id="{79D3AA55-1F90-4AD8-B453-25D28E2AC9DC}" type="slidenum">
              <a:rPr lang="en-CA"/>
              <a:pPr>
                <a:defRPr/>
              </a:pPr>
              <a:t>‹#›</a:t>
            </a:fld>
            <a:endParaRPr lang="en-CA"/>
          </a:p>
        </p:txBody>
      </p:sp>
    </p:spTree>
    <p:extLst>
      <p:ext uri="{BB962C8B-B14F-4D97-AF65-F5344CB8AC3E}">
        <p14:creationId xmlns:p14="http://schemas.microsoft.com/office/powerpoint/2010/main" val="37222889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p:txBody>
          <a:bodyPr/>
          <a:lstStyle>
            <a:lvl1pPr eaLnBrk="1" hangingPunct="1">
              <a:defRPr baseline="-25000"/>
            </a:lvl1pPr>
          </a:lstStyle>
          <a:p>
            <a:pPr>
              <a:defRPr/>
            </a:pPr>
            <a:fld id="{C3C8B9B5-3986-41B9-94DD-73DE7BFED60C}" type="slidenum">
              <a:rPr lang="en-CA"/>
              <a:pPr>
                <a:defRPr/>
              </a:pPr>
              <a:t>‹#›</a:t>
            </a:fld>
            <a:endParaRPr lang="en-CA"/>
          </a:p>
        </p:txBody>
      </p:sp>
    </p:spTree>
    <p:extLst>
      <p:ext uri="{BB962C8B-B14F-4D97-AF65-F5344CB8AC3E}">
        <p14:creationId xmlns:p14="http://schemas.microsoft.com/office/powerpoint/2010/main" val="30599631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eaLnBrk="1" hangingPunct="1">
              <a:defRPr baseline="-25000"/>
            </a:lvl1pPr>
          </a:lstStyle>
          <a:p>
            <a:pPr>
              <a:defRPr/>
            </a:pPr>
            <a:fld id="{1E040C30-D593-4D9D-9F9E-35B74671D5DF}" type="slidenum">
              <a:rPr lang="en-CA"/>
              <a:pPr>
                <a:defRPr/>
              </a:pPr>
              <a:t>‹#›</a:t>
            </a:fld>
            <a:endParaRPr lang="en-CA"/>
          </a:p>
        </p:txBody>
      </p:sp>
    </p:spTree>
    <p:extLst>
      <p:ext uri="{BB962C8B-B14F-4D97-AF65-F5344CB8AC3E}">
        <p14:creationId xmlns:p14="http://schemas.microsoft.com/office/powerpoint/2010/main" val="14471958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eaLnBrk="1" hangingPunct="1">
              <a:defRPr baseline="-25000"/>
            </a:lvl1pPr>
          </a:lstStyle>
          <a:p>
            <a:pPr>
              <a:defRPr/>
            </a:pPr>
            <a:fld id="{E2283B8C-468A-4BC5-ADC3-008FC2C26767}" type="slidenum">
              <a:rPr lang="en-CA"/>
              <a:pPr>
                <a:defRPr/>
              </a:pPr>
              <a:t>‹#›</a:t>
            </a:fld>
            <a:endParaRPr lang="en-CA"/>
          </a:p>
        </p:txBody>
      </p:sp>
    </p:spTree>
    <p:extLst>
      <p:ext uri="{BB962C8B-B14F-4D97-AF65-F5344CB8AC3E}">
        <p14:creationId xmlns:p14="http://schemas.microsoft.com/office/powerpoint/2010/main" val="3572944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A4F67A8-E533-477E-8AAE-4A0116DE361E}" type="slidenum">
              <a:rPr lang="en-US"/>
              <a:pPr>
                <a:defRPr/>
              </a:pPr>
              <a:t>‹#›</a:t>
            </a:fld>
            <a:endParaRPr lang="en-US"/>
          </a:p>
        </p:txBody>
      </p:sp>
    </p:spTree>
    <p:extLst>
      <p:ext uri="{BB962C8B-B14F-4D97-AF65-F5344CB8AC3E}">
        <p14:creationId xmlns:p14="http://schemas.microsoft.com/office/powerpoint/2010/main" val="3611759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p:txBody>
          <a:bodyPr/>
          <a:lstStyle>
            <a:lvl1pPr eaLnBrk="1" hangingPunct="1">
              <a:defRPr baseline="-25000"/>
            </a:lvl1pPr>
          </a:lstStyle>
          <a:p>
            <a:pPr>
              <a:defRPr/>
            </a:pPr>
            <a:fld id="{0FD87B78-46C4-4AD0-BF74-EB44B01065BB}" type="slidenum">
              <a:rPr lang="en-CA"/>
              <a:pPr>
                <a:defRPr/>
              </a:pPr>
              <a:t>‹#›</a:t>
            </a:fld>
            <a:endParaRPr lang="en-CA"/>
          </a:p>
        </p:txBody>
      </p:sp>
    </p:spTree>
    <p:extLst>
      <p:ext uri="{BB962C8B-B14F-4D97-AF65-F5344CB8AC3E}">
        <p14:creationId xmlns:p14="http://schemas.microsoft.com/office/powerpoint/2010/main" val="19799528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eaLnBrk="1" hangingPunct="1">
              <a:defRPr baseline="-25000"/>
            </a:lvl1pPr>
          </a:lstStyle>
          <a:p>
            <a:pPr>
              <a:defRPr/>
            </a:pPr>
            <a:fld id="{816B6C4A-DAE8-40F8-82F5-C389DF416BE1}" type="slidenum">
              <a:rPr lang="en-CA"/>
              <a:pPr>
                <a:defRPr/>
              </a:pPr>
              <a:t>‹#›</a:t>
            </a:fld>
            <a:endParaRPr lang="en-CA"/>
          </a:p>
        </p:txBody>
      </p:sp>
    </p:spTree>
    <p:extLst>
      <p:ext uri="{BB962C8B-B14F-4D97-AF65-F5344CB8AC3E}">
        <p14:creationId xmlns:p14="http://schemas.microsoft.com/office/powerpoint/2010/main" val="38139858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eaLnBrk="1" hangingPunct="1">
              <a:defRPr baseline="-25000"/>
            </a:lvl1pPr>
          </a:lstStyle>
          <a:p>
            <a:pPr>
              <a:defRPr/>
            </a:pPr>
            <a:fld id="{27AE4F02-A732-45BA-9EF5-CB2017400BB3}" type="slidenum">
              <a:rPr lang="en-CA"/>
              <a:pPr>
                <a:defRPr/>
              </a:pPr>
              <a:t>‹#›</a:t>
            </a:fld>
            <a:endParaRPr lang="en-CA"/>
          </a:p>
        </p:txBody>
      </p:sp>
    </p:spTree>
    <p:extLst>
      <p:ext uri="{BB962C8B-B14F-4D97-AF65-F5344CB8AC3E}">
        <p14:creationId xmlns:p14="http://schemas.microsoft.com/office/powerpoint/2010/main" val="2092872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eaLnBrk="1" hangingPunct="1">
              <a:defRPr baseline="-25000"/>
            </a:lvl1pPr>
          </a:lstStyle>
          <a:p>
            <a:pPr>
              <a:defRPr/>
            </a:pPr>
            <a:fld id="{5EFB8AA1-4B79-4834-8953-24D6DE2D05F1}" type="slidenum">
              <a:rPr lang="en-CA"/>
              <a:pPr>
                <a:defRPr/>
              </a:pPr>
              <a:t>‹#›</a:t>
            </a:fld>
            <a:endParaRPr lang="en-CA"/>
          </a:p>
        </p:txBody>
      </p:sp>
    </p:spTree>
    <p:extLst>
      <p:ext uri="{BB962C8B-B14F-4D97-AF65-F5344CB8AC3E}">
        <p14:creationId xmlns:p14="http://schemas.microsoft.com/office/powerpoint/2010/main" val="14807307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hangingPunct="1">
              <a:defRPr baseline="-25000"/>
            </a:lvl1pPr>
          </a:lstStyle>
          <a:p>
            <a:pPr>
              <a:defRPr/>
            </a:pPr>
            <a:fld id="{CD74C02A-ED4B-48B3-974B-DBB419F83170}" type="slidenum">
              <a:rPr lang="en-CA"/>
              <a:pPr>
                <a:defRPr/>
              </a:pPr>
              <a:t>‹#›</a:t>
            </a:fld>
            <a:endParaRPr lang="en-CA"/>
          </a:p>
        </p:txBody>
      </p:sp>
    </p:spTree>
    <p:extLst>
      <p:ext uri="{BB962C8B-B14F-4D97-AF65-F5344CB8AC3E}">
        <p14:creationId xmlns:p14="http://schemas.microsoft.com/office/powerpoint/2010/main" val="986099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hangingPunct="1">
              <a:defRPr baseline="-25000"/>
            </a:lvl1pPr>
          </a:lstStyle>
          <a:p>
            <a:pPr>
              <a:defRPr/>
            </a:pPr>
            <a:fld id="{FAA248FA-1BA4-4D7D-874E-E97F558ED750}" type="slidenum">
              <a:rPr lang="en-CA"/>
              <a:pPr>
                <a:defRPr/>
              </a:pPr>
              <a:t>‹#›</a:t>
            </a:fld>
            <a:endParaRPr lang="en-CA"/>
          </a:p>
        </p:txBody>
      </p:sp>
    </p:spTree>
    <p:extLst>
      <p:ext uri="{BB962C8B-B14F-4D97-AF65-F5344CB8AC3E}">
        <p14:creationId xmlns:p14="http://schemas.microsoft.com/office/powerpoint/2010/main" val="32358709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eaLnBrk="1" hangingPunct="1">
              <a:defRPr baseline="-25000"/>
            </a:lvl1pPr>
          </a:lstStyle>
          <a:p>
            <a:pPr>
              <a:defRPr/>
            </a:pPr>
            <a:fld id="{BFD1F1D9-8C51-48E2-99DB-055EBA293FEB}" type="slidenum">
              <a:rPr lang="en-CA"/>
              <a:pPr>
                <a:defRPr/>
              </a:pPr>
              <a:t>‹#›</a:t>
            </a:fld>
            <a:endParaRPr lang="en-CA"/>
          </a:p>
        </p:txBody>
      </p:sp>
    </p:spTree>
    <p:extLst>
      <p:ext uri="{BB962C8B-B14F-4D97-AF65-F5344CB8AC3E}">
        <p14:creationId xmlns:p14="http://schemas.microsoft.com/office/powerpoint/2010/main" val="3768952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DC04405C-A4EF-4ACE-9F4C-E1BB06EF70EB}" type="slidenum">
              <a:rPr lang="en-CA"/>
              <a:pPr>
                <a:defRPr/>
              </a:pPr>
              <a:t>‹#›</a:t>
            </a:fld>
            <a:endParaRPr lang="en-CA"/>
          </a:p>
        </p:txBody>
      </p:sp>
    </p:spTree>
    <p:extLst>
      <p:ext uri="{BB962C8B-B14F-4D97-AF65-F5344CB8AC3E}">
        <p14:creationId xmlns:p14="http://schemas.microsoft.com/office/powerpoint/2010/main" val="38449171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6A99CCA5-5A36-4A33-8DC8-5337FDD2701C}" type="slidenum">
              <a:rPr lang="en-CA"/>
              <a:pPr>
                <a:defRPr/>
              </a:pPr>
              <a:t>‹#›</a:t>
            </a:fld>
            <a:endParaRPr lang="en-CA"/>
          </a:p>
        </p:txBody>
      </p:sp>
    </p:spTree>
    <p:extLst>
      <p:ext uri="{BB962C8B-B14F-4D97-AF65-F5344CB8AC3E}">
        <p14:creationId xmlns:p14="http://schemas.microsoft.com/office/powerpoint/2010/main" val="13836479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56D6824C-E262-4658-8E08-852B898115AD}" type="slidenum">
              <a:rPr lang="en-CA"/>
              <a:pPr>
                <a:defRPr/>
              </a:pPr>
              <a:t>‹#›</a:t>
            </a:fld>
            <a:endParaRPr lang="en-CA"/>
          </a:p>
        </p:txBody>
      </p:sp>
    </p:spTree>
    <p:extLst>
      <p:ext uri="{BB962C8B-B14F-4D97-AF65-F5344CB8AC3E}">
        <p14:creationId xmlns:p14="http://schemas.microsoft.com/office/powerpoint/2010/main" val="3145239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73B3EB0B-8E06-4E8C-AE06-75BED8B8FFA4}" type="slidenum">
              <a:rPr lang="en-US"/>
              <a:pPr>
                <a:defRPr/>
              </a:pPr>
              <a:t>‹#›</a:t>
            </a:fld>
            <a:endParaRPr lang="en-US"/>
          </a:p>
        </p:txBody>
      </p:sp>
    </p:spTree>
    <p:extLst>
      <p:ext uri="{BB962C8B-B14F-4D97-AF65-F5344CB8AC3E}">
        <p14:creationId xmlns:p14="http://schemas.microsoft.com/office/powerpoint/2010/main" val="19931442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7913"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89513" y="2819400"/>
            <a:ext cx="3619500"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CE6155B0-D7CF-4856-A82F-D6B5A71AC558}" type="slidenum">
              <a:rPr lang="en-CA"/>
              <a:pPr>
                <a:defRPr/>
              </a:pPr>
              <a:t>‹#›</a:t>
            </a:fld>
            <a:endParaRPr lang="en-CA"/>
          </a:p>
        </p:txBody>
      </p:sp>
    </p:spTree>
    <p:extLst>
      <p:ext uri="{BB962C8B-B14F-4D97-AF65-F5344CB8AC3E}">
        <p14:creationId xmlns:p14="http://schemas.microsoft.com/office/powerpoint/2010/main" val="33259810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9FACA6A2-4B34-4CAB-AF19-52A5EAEAC73D}" type="slidenum">
              <a:rPr lang="en-CA"/>
              <a:pPr>
                <a:defRPr/>
              </a:pPr>
              <a:t>‹#›</a:t>
            </a:fld>
            <a:endParaRPr lang="en-CA"/>
          </a:p>
        </p:txBody>
      </p:sp>
    </p:spTree>
    <p:extLst>
      <p:ext uri="{BB962C8B-B14F-4D97-AF65-F5344CB8AC3E}">
        <p14:creationId xmlns:p14="http://schemas.microsoft.com/office/powerpoint/2010/main" val="12231139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86A2DBEF-E0AA-40E6-BDCA-7EA6E70E4DA8}" type="slidenum">
              <a:rPr lang="en-CA"/>
              <a:pPr>
                <a:defRPr/>
              </a:pPr>
              <a:t>‹#›</a:t>
            </a:fld>
            <a:endParaRPr lang="en-CA"/>
          </a:p>
        </p:txBody>
      </p:sp>
    </p:spTree>
    <p:extLst>
      <p:ext uri="{BB962C8B-B14F-4D97-AF65-F5344CB8AC3E}">
        <p14:creationId xmlns:p14="http://schemas.microsoft.com/office/powerpoint/2010/main" val="23276146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67EA0499-7774-40F0-8557-999A1FDCEF98}" type="slidenum">
              <a:rPr lang="en-CA"/>
              <a:pPr>
                <a:defRPr/>
              </a:pPr>
              <a:t>‹#›</a:t>
            </a:fld>
            <a:endParaRPr lang="en-CA"/>
          </a:p>
        </p:txBody>
      </p:sp>
    </p:spTree>
    <p:extLst>
      <p:ext uri="{BB962C8B-B14F-4D97-AF65-F5344CB8AC3E}">
        <p14:creationId xmlns:p14="http://schemas.microsoft.com/office/powerpoint/2010/main" val="19322134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74EC0091-F444-4A5B-9792-718E1DC7B5B2}" type="slidenum">
              <a:rPr lang="en-CA"/>
              <a:pPr>
                <a:defRPr/>
              </a:pPr>
              <a:t>‹#›</a:t>
            </a:fld>
            <a:endParaRPr lang="en-CA"/>
          </a:p>
        </p:txBody>
      </p:sp>
    </p:spTree>
    <p:extLst>
      <p:ext uri="{BB962C8B-B14F-4D97-AF65-F5344CB8AC3E}">
        <p14:creationId xmlns:p14="http://schemas.microsoft.com/office/powerpoint/2010/main" val="14811074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2476E0E1-3A08-4D2E-8EC6-8C72132273FA}" type="slidenum">
              <a:rPr lang="en-CA"/>
              <a:pPr>
                <a:defRPr/>
              </a:pPr>
              <a:t>‹#›</a:t>
            </a:fld>
            <a:endParaRPr lang="en-CA"/>
          </a:p>
        </p:txBody>
      </p:sp>
    </p:spTree>
    <p:extLst>
      <p:ext uri="{BB962C8B-B14F-4D97-AF65-F5344CB8AC3E}">
        <p14:creationId xmlns:p14="http://schemas.microsoft.com/office/powerpoint/2010/main" val="12245329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86D76963-93AA-4FAD-A627-CB217C3277DC}" type="slidenum">
              <a:rPr lang="en-CA"/>
              <a:pPr>
                <a:defRPr/>
              </a:pPr>
              <a:t>‹#›</a:t>
            </a:fld>
            <a:endParaRPr lang="en-CA"/>
          </a:p>
        </p:txBody>
      </p:sp>
    </p:spTree>
    <p:extLst>
      <p:ext uri="{BB962C8B-B14F-4D97-AF65-F5344CB8AC3E}">
        <p14:creationId xmlns:p14="http://schemas.microsoft.com/office/powerpoint/2010/main" val="35826623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6263" cy="5068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5068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D3614A3A-1353-4B14-8156-3734A8F8F755}" type="slidenum">
              <a:rPr lang="en-CA"/>
              <a:pPr>
                <a:defRPr/>
              </a:pPr>
              <a:t>‹#›</a:t>
            </a:fld>
            <a:endParaRPr lang="en-CA"/>
          </a:p>
        </p:txBody>
      </p:sp>
    </p:spTree>
    <p:extLst>
      <p:ext uri="{BB962C8B-B14F-4D97-AF65-F5344CB8AC3E}">
        <p14:creationId xmlns:p14="http://schemas.microsoft.com/office/powerpoint/2010/main" val="13275565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3617913"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89513" y="2819400"/>
            <a:ext cx="3619500"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DC89A363-2499-40C0-B506-4BF143977E95}" type="slidenum">
              <a:rPr lang="en-CA"/>
              <a:pPr>
                <a:defRPr/>
              </a:pPr>
              <a:t>‹#›</a:t>
            </a:fld>
            <a:endParaRPr lang="en-CA"/>
          </a:p>
        </p:txBody>
      </p:sp>
    </p:spTree>
    <p:extLst>
      <p:ext uri="{BB962C8B-B14F-4D97-AF65-F5344CB8AC3E}">
        <p14:creationId xmlns:p14="http://schemas.microsoft.com/office/powerpoint/2010/main" val="39934744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7389813" cy="1771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1219200" y="4743450"/>
            <a:ext cx="7389813" cy="1773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hangingPunct="1">
              <a:buClrTx/>
              <a:buSzTx/>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aseline="-25000">
                <a:latin typeface="Arial" charset="0"/>
                <a:ea typeface="ＭＳ Ｐゴシック" pitchFamily="34" charset="-128"/>
              </a:defRPr>
            </a:lvl1pPr>
          </a:lstStyle>
          <a:p>
            <a:pPr>
              <a:defRPr/>
            </a:pPr>
            <a:fld id="{488B373F-0B2F-47C8-8E57-E1F73E083BA6}" type="slidenum">
              <a:rPr lang="en-CA"/>
              <a:pPr>
                <a:defRPr/>
              </a:pPr>
              <a:t>‹#›</a:t>
            </a:fld>
            <a:endParaRPr lang="en-CA"/>
          </a:p>
        </p:txBody>
      </p:sp>
    </p:spTree>
    <p:extLst>
      <p:ext uri="{BB962C8B-B14F-4D97-AF65-F5344CB8AC3E}">
        <p14:creationId xmlns:p14="http://schemas.microsoft.com/office/powerpoint/2010/main" val="874234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035BEC3-C4A3-4DED-AB6E-35E1F3E05812}" type="slidenum">
              <a:rPr lang="en-US"/>
              <a:pPr>
                <a:defRPr/>
              </a:pPr>
              <a:t>‹#›</a:t>
            </a:fld>
            <a:endParaRPr lang="en-US"/>
          </a:p>
        </p:txBody>
      </p:sp>
    </p:spTree>
    <p:extLst>
      <p:ext uri="{BB962C8B-B14F-4D97-AF65-F5344CB8AC3E}">
        <p14:creationId xmlns:p14="http://schemas.microsoft.com/office/powerpoint/2010/main" val="10272659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LA backgroun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9024889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4BE1806E-BC22-4CB9-9917-36EF1C1AE82F}" type="slidenum">
              <a:rPr lang="en-US"/>
              <a:pPr>
                <a:defRPr/>
              </a:pPr>
              <a:t>‹#›</a:t>
            </a:fld>
            <a:endParaRPr lang="en-US"/>
          </a:p>
        </p:txBody>
      </p:sp>
    </p:spTree>
    <p:extLst>
      <p:ext uri="{BB962C8B-B14F-4D97-AF65-F5344CB8AC3E}">
        <p14:creationId xmlns:p14="http://schemas.microsoft.com/office/powerpoint/2010/main" val="38204781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42DD9855-F144-4B96-B7D2-1C6DA03A7CCB}" type="slidenum">
              <a:rPr lang="en-US"/>
              <a:pPr>
                <a:defRPr/>
              </a:pPr>
              <a:t>‹#›</a:t>
            </a:fld>
            <a:endParaRPr lang="en-US"/>
          </a:p>
        </p:txBody>
      </p:sp>
    </p:spTree>
    <p:extLst>
      <p:ext uri="{BB962C8B-B14F-4D97-AF65-F5344CB8AC3E}">
        <p14:creationId xmlns:p14="http://schemas.microsoft.com/office/powerpoint/2010/main" val="7079998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949341EB-C672-4FCA-9E30-6FFCF8938C81}" type="slidenum">
              <a:rPr lang="en-US"/>
              <a:pPr>
                <a:defRPr/>
              </a:pPr>
              <a:t>‹#›</a:t>
            </a:fld>
            <a:endParaRPr lang="en-US"/>
          </a:p>
        </p:txBody>
      </p:sp>
    </p:spTree>
    <p:extLst>
      <p:ext uri="{BB962C8B-B14F-4D97-AF65-F5344CB8AC3E}">
        <p14:creationId xmlns:p14="http://schemas.microsoft.com/office/powerpoint/2010/main" val="40685905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31B96CEF-A8EA-4A01-B0CE-497698D6FE93}" type="slidenum">
              <a:rPr lang="en-US"/>
              <a:pPr>
                <a:defRPr/>
              </a:pPr>
              <a:t>‹#›</a:t>
            </a:fld>
            <a:endParaRPr lang="en-US"/>
          </a:p>
        </p:txBody>
      </p:sp>
    </p:spTree>
    <p:extLst>
      <p:ext uri="{BB962C8B-B14F-4D97-AF65-F5344CB8AC3E}">
        <p14:creationId xmlns:p14="http://schemas.microsoft.com/office/powerpoint/2010/main" val="33108514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F6885871-449B-4802-866E-BC67B030D945}" type="slidenum">
              <a:rPr lang="en-US"/>
              <a:pPr>
                <a:defRPr/>
              </a:pPr>
              <a:t>‹#›</a:t>
            </a:fld>
            <a:endParaRPr lang="en-US"/>
          </a:p>
        </p:txBody>
      </p:sp>
    </p:spTree>
    <p:extLst>
      <p:ext uri="{BB962C8B-B14F-4D97-AF65-F5344CB8AC3E}">
        <p14:creationId xmlns:p14="http://schemas.microsoft.com/office/powerpoint/2010/main" val="682923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8E3934EB-06ED-4FA4-BF02-90A9ECD62E8C}" type="slidenum">
              <a:rPr lang="en-US"/>
              <a:pPr>
                <a:defRPr/>
              </a:pPr>
              <a:t>‹#›</a:t>
            </a:fld>
            <a:endParaRPr lang="en-US"/>
          </a:p>
        </p:txBody>
      </p:sp>
    </p:spTree>
    <p:extLst>
      <p:ext uri="{BB962C8B-B14F-4D97-AF65-F5344CB8AC3E}">
        <p14:creationId xmlns:p14="http://schemas.microsoft.com/office/powerpoint/2010/main" val="34110329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78ED4E91-42A4-4484-942C-B111B8FE65CB}" type="slidenum">
              <a:rPr lang="en-US"/>
              <a:pPr>
                <a:defRPr/>
              </a:pPr>
              <a:t>‹#›</a:t>
            </a:fld>
            <a:endParaRPr lang="en-US"/>
          </a:p>
        </p:txBody>
      </p:sp>
    </p:spTree>
    <p:extLst>
      <p:ext uri="{BB962C8B-B14F-4D97-AF65-F5344CB8AC3E}">
        <p14:creationId xmlns:p14="http://schemas.microsoft.com/office/powerpoint/2010/main" val="30924495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B056AFC6-63A5-44B6-AB9E-F3BDFC6259FF}" type="slidenum">
              <a:rPr lang="en-US"/>
              <a:pPr>
                <a:defRPr/>
              </a:pPr>
              <a:t>‹#›</a:t>
            </a:fld>
            <a:endParaRPr lang="en-US"/>
          </a:p>
        </p:txBody>
      </p:sp>
    </p:spTree>
    <p:extLst>
      <p:ext uri="{BB962C8B-B14F-4D97-AF65-F5344CB8AC3E}">
        <p14:creationId xmlns:p14="http://schemas.microsoft.com/office/powerpoint/2010/main" val="27152953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86A720E0-A951-4A85-B87F-ADEF343D89E8}" type="slidenum">
              <a:rPr lang="en-US"/>
              <a:pPr>
                <a:defRPr/>
              </a:pPr>
              <a:t>‹#›</a:t>
            </a:fld>
            <a:endParaRPr lang="en-US"/>
          </a:p>
        </p:txBody>
      </p:sp>
    </p:spTree>
    <p:extLst>
      <p:ext uri="{BB962C8B-B14F-4D97-AF65-F5344CB8AC3E}">
        <p14:creationId xmlns:p14="http://schemas.microsoft.com/office/powerpoint/2010/main" val="4076390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727E507-AC9B-44A2-820F-F5A81A8E1699}" type="slidenum">
              <a:rPr lang="en-US"/>
              <a:pPr>
                <a:defRPr/>
              </a:pPr>
              <a:t>‹#›</a:t>
            </a:fld>
            <a:endParaRPr lang="en-US"/>
          </a:p>
        </p:txBody>
      </p:sp>
    </p:spTree>
    <p:extLst>
      <p:ext uri="{BB962C8B-B14F-4D97-AF65-F5344CB8AC3E}">
        <p14:creationId xmlns:p14="http://schemas.microsoft.com/office/powerpoint/2010/main" val="32091176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B275FE5A-B77B-4F67-87B6-E659CA6496E6}" type="slidenum">
              <a:rPr lang="en-US"/>
              <a:pPr>
                <a:defRPr/>
              </a:pPr>
              <a:t>‹#›</a:t>
            </a:fld>
            <a:endParaRPr lang="en-US"/>
          </a:p>
        </p:txBody>
      </p:sp>
    </p:spTree>
    <p:extLst>
      <p:ext uri="{BB962C8B-B14F-4D97-AF65-F5344CB8AC3E}">
        <p14:creationId xmlns:p14="http://schemas.microsoft.com/office/powerpoint/2010/main" val="26794821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smtClean="0"/>
              <a:t>Click icon to add table</a:t>
            </a:r>
            <a:endParaRPr lang="en-US" noProof="0"/>
          </a:p>
        </p:txBody>
      </p:sp>
      <p:sp>
        <p:nvSpPr>
          <p:cNvPr id="4" name="Rectangle 15"/>
          <p:cNvSpPr>
            <a:spLocks noGrp="1" noChangeArrowheads="1"/>
          </p:cNvSpPr>
          <p:nvPr>
            <p:ph type="sldNum" sz="quarter" idx="10"/>
          </p:nvPr>
        </p:nvSpPr>
        <p:spPr>
          <a:ln/>
        </p:spPr>
        <p:txBody>
          <a:bodyPr/>
          <a:lstStyle>
            <a:lvl1pPr>
              <a:defRPr/>
            </a:lvl1pPr>
          </a:lstStyle>
          <a:p>
            <a:pPr>
              <a:defRPr/>
            </a:pPr>
            <a:fld id="{3E72CFC9-2F7C-4EAB-AB97-C5ED34EA173B}" type="slidenum">
              <a:rPr lang="en-US"/>
              <a:pPr>
                <a:defRPr/>
              </a:pPr>
              <a:t>‹#›</a:t>
            </a:fld>
            <a:endParaRPr lang="en-US"/>
          </a:p>
        </p:txBody>
      </p:sp>
    </p:spTree>
    <p:extLst>
      <p:ext uri="{BB962C8B-B14F-4D97-AF65-F5344CB8AC3E}">
        <p14:creationId xmlns:p14="http://schemas.microsoft.com/office/powerpoint/2010/main" val="3972254156"/>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56700"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p:spPr>
        <p:txBody>
          <a:bodyPr/>
          <a:lstStyle>
            <a:lvl1pPr>
              <a:defRPr sz="3200">
                <a:solidFill>
                  <a:schemeClr val="bg1"/>
                </a:solidFill>
              </a:defRPr>
            </a:lvl1pPr>
          </a:lstStyle>
          <a:p>
            <a:pPr lvl="0"/>
            <a:r>
              <a:rPr lang="en-CA" noProof="0" smtClean="0"/>
              <a:t>Click to edit Master title style</a:t>
            </a:r>
          </a:p>
        </p:txBody>
      </p:sp>
      <p:sp>
        <p:nvSpPr>
          <p:cNvPr id="184324" name="Rectangle 4"/>
          <p:cNvSpPr>
            <a:spLocks noGrp="1" noChangeArrowheads="1"/>
          </p:cNvSpPr>
          <p:nvPr>
            <p:ph type="subTitle" idx="1"/>
          </p:nvPr>
        </p:nvSpPr>
        <p:spPr>
          <a:xfrm>
            <a:off x="2209800" y="5029200"/>
            <a:ext cx="5029200" cy="685800"/>
          </a:xfrm>
          <a:extLst/>
        </p:spPr>
        <p:txBody>
          <a:bodyPr/>
          <a:lstStyle>
            <a:lvl1pPr marL="0" indent="0">
              <a:buFont typeface="Wingdings" pitchFamily="2" charset="2"/>
              <a:buNone/>
              <a:defRPr sz="1700" i="1">
                <a:solidFill>
                  <a:schemeClr val="bg1"/>
                </a:solidFill>
              </a:defRPr>
            </a:lvl1pPr>
          </a:lstStyle>
          <a:p>
            <a:pPr lvl="0"/>
            <a:r>
              <a:rPr lang="en-CA" noProof="0" smtClean="0"/>
              <a:t>Click to edit Master subtitle style</a:t>
            </a:r>
          </a:p>
        </p:txBody>
      </p:sp>
    </p:spTree>
    <p:extLst>
      <p:ext uri="{BB962C8B-B14F-4D97-AF65-F5344CB8AC3E}">
        <p14:creationId xmlns:p14="http://schemas.microsoft.com/office/powerpoint/2010/main" val="24917606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56700"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eaLnBrk="1" hangingPunct="1">
              <a:defRPr baseline="-25000"/>
            </a:lvl1pPr>
          </a:lstStyle>
          <a:p>
            <a:pPr>
              <a:defRPr/>
            </a:pPr>
            <a:fld id="{D5EB811E-C311-4DC7-8E0A-44F1E67AA41A}" type="slidenum">
              <a:rPr lang="en-CA"/>
              <a:pPr>
                <a:defRPr/>
              </a:pPr>
              <a:t>‹#›</a:t>
            </a:fld>
            <a:endParaRPr lang="en-CA"/>
          </a:p>
        </p:txBody>
      </p:sp>
    </p:spTree>
    <p:extLst>
      <p:ext uri="{BB962C8B-B14F-4D97-AF65-F5344CB8AC3E}">
        <p14:creationId xmlns:p14="http://schemas.microsoft.com/office/powerpoint/2010/main" val="19745961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eaLnBrk="1" hangingPunct="1">
              <a:defRPr baseline="-25000"/>
            </a:lvl1pPr>
          </a:lstStyle>
          <a:p>
            <a:pPr>
              <a:defRPr/>
            </a:pPr>
            <a:fld id="{3E700926-B15B-4999-9B0E-39692FB35C5E}" type="slidenum">
              <a:rPr lang="en-CA"/>
              <a:pPr>
                <a:defRPr/>
              </a:pPr>
              <a:t>‹#›</a:t>
            </a:fld>
            <a:endParaRPr lang="en-CA"/>
          </a:p>
        </p:txBody>
      </p:sp>
    </p:spTree>
    <p:extLst>
      <p:ext uri="{BB962C8B-B14F-4D97-AF65-F5344CB8AC3E}">
        <p14:creationId xmlns:p14="http://schemas.microsoft.com/office/powerpoint/2010/main" val="7721951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eaLnBrk="1" hangingPunct="1">
              <a:defRPr baseline="-25000"/>
            </a:lvl1pPr>
          </a:lstStyle>
          <a:p>
            <a:pPr>
              <a:defRPr/>
            </a:pPr>
            <a:fld id="{18CD2C29-B7D4-400F-9414-C9247F6E5092}" type="slidenum">
              <a:rPr lang="en-CA"/>
              <a:pPr>
                <a:defRPr/>
              </a:pPr>
              <a:t>‹#›</a:t>
            </a:fld>
            <a:endParaRPr lang="en-CA"/>
          </a:p>
        </p:txBody>
      </p:sp>
    </p:spTree>
    <p:extLst>
      <p:ext uri="{BB962C8B-B14F-4D97-AF65-F5344CB8AC3E}">
        <p14:creationId xmlns:p14="http://schemas.microsoft.com/office/powerpoint/2010/main" val="2934144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56700"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15"/>
          <p:cNvSpPr>
            <a:spLocks noGrp="1" noChangeArrowheads="1"/>
          </p:cNvSpPr>
          <p:nvPr>
            <p:ph type="sldNum" sz="quarter" idx="10"/>
          </p:nvPr>
        </p:nvSpPr>
        <p:spPr/>
        <p:txBody>
          <a:bodyPr/>
          <a:lstStyle>
            <a:lvl1pPr eaLnBrk="1" hangingPunct="1">
              <a:defRPr baseline="-25000"/>
            </a:lvl1pPr>
          </a:lstStyle>
          <a:p>
            <a:pPr>
              <a:defRPr/>
            </a:pPr>
            <a:fld id="{A88B3643-9CCA-41E6-A64B-B5028C3E28DF}" type="slidenum">
              <a:rPr lang="en-CA"/>
              <a:pPr>
                <a:defRPr/>
              </a:pPr>
              <a:t>‹#›</a:t>
            </a:fld>
            <a:endParaRPr lang="en-CA"/>
          </a:p>
        </p:txBody>
      </p:sp>
    </p:spTree>
    <p:extLst>
      <p:ext uri="{BB962C8B-B14F-4D97-AF65-F5344CB8AC3E}">
        <p14:creationId xmlns:p14="http://schemas.microsoft.com/office/powerpoint/2010/main" val="21276195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eaLnBrk="1" hangingPunct="1">
              <a:defRPr baseline="-25000"/>
            </a:lvl1pPr>
          </a:lstStyle>
          <a:p>
            <a:pPr>
              <a:defRPr/>
            </a:pPr>
            <a:fld id="{48F929C9-6FE2-4366-9596-A94D1147BF93}" type="slidenum">
              <a:rPr lang="en-CA"/>
              <a:pPr>
                <a:defRPr/>
              </a:pPr>
              <a:t>‹#›</a:t>
            </a:fld>
            <a:endParaRPr lang="en-CA"/>
          </a:p>
        </p:txBody>
      </p:sp>
    </p:spTree>
    <p:extLst>
      <p:ext uri="{BB962C8B-B14F-4D97-AF65-F5344CB8AC3E}">
        <p14:creationId xmlns:p14="http://schemas.microsoft.com/office/powerpoint/2010/main" val="86176478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eaLnBrk="1" hangingPunct="1">
              <a:defRPr baseline="-25000"/>
            </a:lvl1pPr>
          </a:lstStyle>
          <a:p>
            <a:pPr>
              <a:defRPr/>
            </a:pPr>
            <a:fld id="{05CD4E60-7832-4450-9A15-8B138364CBB9}" type="slidenum">
              <a:rPr lang="en-CA"/>
              <a:pPr>
                <a:defRPr/>
              </a:pPr>
              <a:t>‹#›</a:t>
            </a:fld>
            <a:endParaRPr lang="en-CA"/>
          </a:p>
        </p:txBody>
      </p:sp>
    </p:spTree>
    <p:extLst>
      <p:ext uri="{BB962C8B-B14F-4D97-AF65-F5344CB8AC3E}">
        <p14:creationId xmlns:p14="http://schemas.microsoft.com/office/powerpoint/2010/main" val="63136916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eaLnBrk="1" hangingPunct="1">
              <a:defRPr baseline="-25000"/>
            </a:lvl1pPr>
          </a:lstStyle>
          <a:p>
            <a:pPr>
              <a:defRPr/>
            </a:pPr>
            <a:fld id="{65177732-DB06-4103-A3C9-441841A74207}" type="slidenum">
              <a:rPr lang="en-CA"/>
              <a:pPr>
                <a:defRPr/>
              </a:pPr>
              <a:t>‹#›</a:t>
            </a:fld>
            <a:endParaRPr lang="en-CA"/>
          </a:p>
        </p:txBody>
      </p:sp>
    </p:spTree>
    <p:extLst>
      <p:ext uri="{BB962C8B-B14F-4D97-AF65-F5344CB8AC3E}">
        <p14:creationId xmlns:p14="http://schemas.microsoft.com/office/powerpoint/2010/main" val="949028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07ADBFD7-62A5-4E67-8128-82DC004564AB}" type="slidenum">
              <a:rPr lang="en-US"/>
              <a:pPr>
                <a:defRPr/>
              </a:pPr>
              <a:t>‹#›</a:t>
            </a:fld>
            <a:endParaRPr lang="en-US"/>
          </a:p>
        </p:txBody>
      </p:sp>
    </p:spTree>
    <p:extLst>
      <p:ext uri="{BB962C8B-B14F-4D97-AF65-F5344CB8AC3E}">
        <p14:creationId xmlns:p14="http://schemas.microsoft.com/office/powerpoint/2010/main" val="304422365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eaLnBrk="1" hangingPunct="1">
              <a:defRPr baseline="-25000"/>
            </a:lvl1pPr>
          </a:lstStyle>
          <a:p>
            <a:pPr>
              <a:defRPr/>
            </a:pPr>
            <a:fld id="{B781C215-D90B-4D63-BF21-9B98D39BEC9E}" type="slidenum">
              <a:rPr lang="en-CA"/>
              <a:pPr>
                <a:defRPr/>
              </a:pPr>
              <a:t>‹#›</a:t>
            </a:fld>
            <a:endParaRPr lang="en-CA"/>
          </a:p>
        </p:txBody>
      </p:sp>
    </p:spTree>
    <p:extLst>
      <p:ext uri="{BB962C8B-B14F-4D97-AF65-F5344CB8AC3E}">
        <p14:creationId xmlns:p14="http://schemas.microsoft.com/office/powerpoint/2010/main" val="11692188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hangingPunct="1">
              <a:defRPr baseline="-25000"/>
            </a:lvl1pPr>
          </a:lstStyle>
          <a:p>
            <a:pPr>
              <a:defRPr/>
            </a:pPr>
            <a:fld id="{0DAF9288-204C-4493-9044-1E63EC4C74EE}" type="slidenum">
              <a:rPr lang="en-CA"/>
              <a:pPr>
                <a:defRPr/>
              </a:pPr>
              <a:t>‹#›</a:t>
            </a:fld>
            <a:endParaRPr lang="en-CA"/>
          </a:p>
        </p:txBody>
      </p:sp>
    </p:spTree>
    <p:extLst>
      <p:ext uri="{BB962C8B-B14F-4D97-AF65-F5344CB8AC3E}">
        <p14:creationId xmlns:p14="http://schemas.microsoft.com/office/powerpoint/2010/main" val="5026940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hangingPunct="1">
              <a:defRPr baseline="-25000"/>
            </a:lvl1pPr>
          </a:lstStyle>
          <a:p>
            <a:pPr>
              <a:defRPr/>
            </a:pPr>
            <a:fld id="{2A6C14EE-5347-4879-85D1-5B2176628485}" type="slidenum">
              <a:rPr lang="en-CA"/>
              <a:pPr>
                <a:defRPr/>
              </a:pPr>
              <a:t>‹#›</a:t>
            </a:fld>
            <a:endParaRPr lang="en-CA"/>
          </a:p>
        </p:txBody>
      </p:sp>
    </p:spTree>
    <p:extLst>
      <p:ext uri="{BB962C8B-B14F-4D97-AF65-F5344CB8AC3E}">
        <p14:creationId xmlns:p14="http://schemas.microsoft.com/office/powerpoint/2010/main" val="15208487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56700"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endParaRPr lang="en-US" noProof="0"/>
          </a:p>
        </p:txBody>
      </p:sp>
      <p:sp>
        <p:nvSpPr>
          <p:cNvPr id="5" name="Rectangle 15"/>
          <p:cNvSpPr>
            <a:spLocks noGrp="1" noChangeArrowheads="1"/>
          </p:cNvSpPr>
          <p:nvPr>
            <p:ph type="sldNum" sz="quarter" idx="10"/>
          </p:nvPr>
        </p:nvSpPr>
        <p:spPr/>
        <p:txBody>
          <a:bodyPr/>
          <a:lstStyle>
            <a:lvl1pPr eaLnBrk="1" hangingPunct="1">
              <a:defRPr baseline="-25000"/>
            </a:lvl1pPr>
          </a:lstStyle>
          <a:p>
            <a:pPr>
              <a:defRPr/>
            </a:pPr>
            <a:fld id="{D9818B92-4E3A-4E0D-AD54-F0841B814A11}" type="slidenum">
              <a:rPr lang="en-CA"/>
              <a:pPr>
                <a:defRPr/>
              </a:pPr>
              <a:t>‹#›</a:t>
            </a:fld>
            <a:endParaRPr lang="en-CA"/>
          </a:p>
        </p:txBody>
      </p:sp>
    </p:spTree>
    <p:extLst>
      <p:ext uri="{BB962C8B-B14F-4D97-AF65-F5344CB8AC3E}">
        <p14:creationId xmlns:p14="http://schemas.microsoft.com/office/powerpoint/2010/main" val="211541232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CISR-Cover-ppt"/>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3"/>
          <p:cNvSpPr>
            <a:spLocks noGrp="1" noChangeArrowheads="1"/>
          </p:cNvSpPr>
          <p:nvPr>
            <p:ph type="ctrTitle"/>
          </p:nvPr>
        </p:nvSpPr>
        <p:spPr>
          <a:xfrm>
            <a:off x="2209800" y="2590800"/>
            <a:ext cx="5029200" cy="2057400"/>
          </a:xfrm>
        </p:spPr>
        <p:txBody>
          <a:bodyPr/>
          <a:lstStyle>
            <a:lvl1pPr>
              <a:defRPr/>
            </a:lvl1pPr>
          </a:lstStyle>
          <a:p>
            <a:r>
              <a:rPr lang="en-CA"/>
              <a:t>Click to edit Master title style</a:t>
            </a:r>
          </a:p>
        </p:txBody>
      </p:sp>
      <p:sp>
        <p:nvSpPr>
          <p:cNvPr id="6148" name="Rectangle 4"/>
          <p:cNvSpPr>
            <a:spLocks noGrp="1" noChangeArrowheads="1"/>
          </p:cNvSpPr>
          <p:nvPr>
            <p:ph type="subTitle" idx="1"/>
          </p:nvPr>
        </p:nvSpPr>
        <p:spPr>
          <a:xfrm>
            <a:off x="2209800" y="5029200"/>
            <a:ext cx="5029200" cy="685800"/>
          </a:xfrm>
        </p:spPr>
        <p:txBody>
          <a:bodyPr/>
          <a:lstStyle>
            <a:lvl1pPr marL="0" indent="0" algn="ctr">
              <a:buFont typeface="Wingdings" pitchFamily="2" charset="2"/>
              <a:buNone/>
              <a:defRPr/>
            </a:lvl1pPr>
          </a:lstStyle>
          <a:p>
            <a:r>
              <a:rPr lang="en-CA"/>
              <a:t>Click to edit Master subtitle style</a:t>
            </a:r>
          </a:p>
        </p:txBody>
      </p:sp>
    </p:spTree>
    <p:extLst>
      <p:ext uri="{BB962C8B-B14F-4D97-AF65-F5344CB8AC3E}">
        <p14:creationId xmlns:p14="http://schemas.microsoft.com/office/powerpoint/2010/main" val="427195555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p:txBody>
          <a:bodyPr/>
          <a:lstStyle>
            <a:lvl1pPr>
              <a:defRPr baseline="-25000"/>
            </a:lvl1pPr>
          </a:lstStyle>
          <a:p>
            <a:pPr>
              <a:defRPr/>
            </a:pPr>
            <a:fld id="{81E464C3-0EE7-4899-90AE-4007D9A417FF}" type="slidenum">
              <a:rPr lang="en-CA"/>
              <a:pPr>
                <a:defRPr/>
              </a:pPr>
              <a:t>‹#›</a:t>
            </a:fld>
            <a:endParaRPr lang="en-CA"/>
          </a:p>
        </p:txBody>
      </p:sp>
    </p:spTree>
    <p:extLst>
      <p:ext uri="{BB962C8B-B14F-4D97-AF65-F5344CB8AC3E}">
        <p14:creationId xmlns:p14="http://schemas.microsoft.com/office/powerpoint/2010/main" val="254863870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p:txBody>
          <a:bodyPr/>
          <a:lstStyle>
            <a:lvl1pPr>
              <a:defRPr baseline="-25000"/>
            </a:lvl1pPr>
          </a:lstStyle>
          <a:p>
            <a:pPr>
              <a:defRPr/>
            </a:pPr>
            <a:fld id="{21725533-FEB9-4C8C-8233-D8198B8E20A1}" type="slidenum">
              <a:rPr lang="en-CA"/>
              <a:pPr>
                <a:defRPr/>
              </a:pPr>
              <a:t>‹#›</a:t>
            </a:fld>
            <a:endParaRPr lang="en-CA"/>
          </a:p>
        </p:txBody>
      </p:sp>
    </p:spTree>
    <p:extLst>
      <p:ext uri="{BB962C8B-B14F-4D97-AF65-F5344CB8AC3E}">
        <p14:creationId xmlns:p14="http://schemas.microsoft.com/office/powerpoint/2010/main" val="33759698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p:txBody>
          <a:bodyPr/>
          <a:lstStyle>
            <a:lvl1pPr>
              <a:defRPr baseline="-25000"/>
            </a:lvl1pPr>
          </a:lstStyle>
          <a:p>
            <a:pPr>
              <a:defRPr/>
            </a:pPr>
            <a:fld id="{D00A5737-0B86-42E7-B1F0-91D9981C2149}" type="slidenum">
              <a:rPr lang="en-CA"/>
              <a:pPr>
                <a:defRPr/>
              </a:pPr>
              <a:t>‹#›</a:t>
            </a:fld>
            <a:endParaRPr lang="en-CA"/>
          </a:p>
        </p:txBody>
      </p:sp>
    </p:spTree>
    <p:extLst>
      <p:ext uri="{BB962C8B-B14F-4D97-AF65-F5344CB8AC3E}">
        <p14:creationId xmlns:p14="http://schemas.microsoft.com/office/powerpoint/2010/main" val="13869523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p:txBody>
          <a:bodyPr/>
          <a:lstStyle>
            <a:lvl1pPr>
              <a:defRPr baseline="-25000"/>
            </a:lvl1pPr>
          </a:lstStyle>
          <a:p>
            <a:pPr>
              <a:defRPr/>
            </a:pPr>
            <a:fld id="{E129028A-194C-40C8-8F33-8031AC3C8FF2}" type="slidenum">
              <a:rPr lang="en-CA"/>
              <a:pPr>
                <a:defRPr/>
              </a:pPr>
              <a:t>‹#›</a:t>
            </a:fld>
            <a:endParaRPr lang="en-CA"/>
          </a:p>
        </p:txBody>
      </p:sp>
    </p:spTree>
    <p:extLst>
      <p:ext uri="{BB962C8B-B14F-4D97-AF65-F5344CB8AC3E}">
        <p14:creationId xmlns:p14="http://schemas.microsoft.com/office/powerpoint/2010/main" val="148080142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p:txBody>
          <a:bodyPr/>
          <a:lstStyle>
            <a:lvl1pPr>
              <a:defRPr baseline="-25000"/>
            </a:lvl1pPr>
          </a:lstStyle>
          <a:p>
            <a:pPr>
              <a:defRPr/>
            </a:pPr>
            <a:fld id="{6F3DB79E-3C80-4565-AE12-A71494ECC3D1}" type="slidenum">
              <a:rPr lang="en-CA"/>
              <a:pPr>
                <a:defRPr/>
              </a:pPr>
              <a:t>‹#›</a:t>
            </a:fld>
            <a:endParaRPr lang="en-CA"/>
          </a:p>
        </p:txBody>
      </p:sp>
    </p:spTree>
    <p:extLst>
      <p:ext uri="{BB962C8B-B14F-4D97-AF65-F5344CB8AC3E}">
        <p14:creationId xmlns:p14="http://schemas.microsoft.com/office/powerpoint/2010/main" val="2536801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BBF9DED0-3492-496E-B8E6-B5AB0BE72AA4}" type="slidenum">
              <a:rPr lang="en-US"/>
              <a:pPr>
                <a:defRPr/>
              </a:pPr>
              <a:t>‹#›</a:t>
            </a:fld>
            <a:endParaRPr lang="en-US"/>
          </a:p>
        </p:txBody>
      </p:sp>
    </p:spTree>
    <p:extLst>
      <p:ext uri="{BB962C8B-B14F-4D97-AF65-F5344CB8AC3E}">
        <p14:creationId xmlns:p14="http://schemas.microsoft.com/office/powerpoint/2010/main" val="327317067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baseline="-25000"/>
            </a:lvl1pPr>
          </a:lstStyle>
          <a:p>
            <a:pPr>
              <a:defRPr/>
            </a:pPr>
            <a:fld id="{A9AFB70D-3882-4BDA-A3F6-DBBC7FC65CD0}" type="slidenum">
              <a:rPr lang="en-CA"/>
              <a:pPr>
                <a:defRPr/>
              </a:pPr>
              <a:t>‹#›</a:t>
            </a:fld>
            <a:endParaRPr lang="en-CA"/>
          </a:p>
        </p:txBody>
      </p:sp>
    </p:spTree>
    <p:extLst>
      <p:ext uri="{BB962C8B-B14F-4D97-AF65-F5344CB8AC3E}">
        <p14:creationId xmlns:p14="http://schemas.microsoft.com/office/powerpoint/2010/main" val="114163542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p:txBody>
          <a:bodyPr/>
          <a:lstStyle>
            <a:lvl1pPr>
              <a:defRPr baseline="-25000"/>
            </a:lvl1pPr>
          </a:lstStyle>
          <a:p>
            <a:pPr>
              <a:defRPr/>
            </a:pPr>
            <a:fld id="{CBCE3057-A319-4265-8FE6-25B65FE8BC5D}" type="slidenum">
              <a:rPr lang="en-CA"/>
              <a:pPr>
                <a:defRPr/>
              </a:pPr>
              <a:t>‹#›</a:t>
            </a:fld>
            <a:endParaRPr lang="en-CA"/>
          </a:p>
        </p:txBody>
      </p:sp>
    </p:spTree>
    <p:extLst>
      <p:ext uri="{BB962C8B-B14F-4D97-AF65-F5344CB8AC3E}">
        <p14:creationId xmlns:p14="http://schemas.microsoft.com/office/powerpoint/2010/main" val="21574892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p:txBody>
          <a:bodyPr/>
          <a:lstStyle>
            <a:lvl1pPr>
              <a:defRPr baseline="-25000"/>
            </a:lvl1pPr>
          </a:lstStyle>
          <a:p>
            <a:pPr>
              <a:defRPr/>
            </a:pPr>
            <a:fld id="{37E96148-ECBF-47A7-A038-A7C2DD13E01B}" type="slidenum">
              <a:rPr lang="en-CA"/>
              <a:pPr>
                <a:defRPr/>
              </a:pPr>
              <a:t>‹#›</a:t>
            </a:fld>
            <a:endParaRPr lang="en-CA"/>
          </a:p>
        </p:txBody>
      </p:sp>
    </p:spTree>
    <p:extLst>
      <p:ext uri="{BB962C8B-B14F-4D97-AF65-F5344CB8AC3E}">
        <p14:creationId xmlns:p14="http://schemas.microsoft.com/office/powerpoint/2010/main" val="44791844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p:txBody>
          <a:bodyPr/>
          <a:lstStyle>
            <a:lvl1pPr>
              <a:defRPr baseline="-25000"/>
            </a:lvl1pPr>
          </a:lstStyle>
          <a:p>
            <a:pPr>
              <a:defRPr/>
            </a:pPr>
            <a:fld id="{7383EF70-03FC-41B7-86A1-0E7C5BFB3402}" type="slidenum">
              <a:rPr lang="en-CA"/>
              <a:pPr>
                <a:defRPr/>
              </a:pPr>
              <a:t>‹#›</a:t>
            </a:fld>
            <a:endParaRPr lang="en-CA"/>
          </a:p>
        </p:txBody>
      </p:sp>
    </p:spTree>
    <p:extLst>
      <p:ext uri="{BB962C8B-B14F-4D97-AF65-F5344CB8AC3E}">
        <p14:creationId xmlns:p14="http://schemas.microsoft.com/office/powerpoint/2010/main" val="11577655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p:txBody>
          <a:bodyPr/>
          <a:lstStyle>
            <a:lvl1pPr>
              <a:defRPr baseline="-25000"/>
            </a:lvl1pPr>
          </a:lstStyle>
          <a:p>
            <a:pPr>
              <a:defRPr/>
            </a:pPr>
            <a:fld id="{D24786E3-566E-4481-9608-00B78333E932}" type="slidenum">
              <a:rPr lang="en-CA"/>
              <a:pPr>
                <a:defRPr/>
              </a:pPr>
              <a:t>‹#›</a:t>
            </a:fld>
            <a:endParaRPr lang="en-CA"/>
          </a:p>
        </p:txBody>
      </p:sp>
    </p:spTree>
    <p:extLst>
      <p:ext uri="{BB962C8B-B14F-4D97-AF65-F5344CB8AC3E}">
        <p14:creationId xmlns:p14="http://schemas.microsoft.com/office/powerpoint/2010/main" val="244554717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7391400" cy="1562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19200" y="4533900"/>
            <a:ext cx="7391400" cy="1562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p:txBody>
          <a:bodyPr/>
          <a:lstStyle>
            <a:lvl1pPr>
              <a:defRPr baseline="-25000"/>
            </a:lvl1pPr>
          </a:lstStyle>
          <a:p>
            <a:pPr>
              <a:defRPr/>
            </a:pPr>
            <a:fld id="{982D49A0-F429-4C23-9468-99DE7ECEEB47}" type="slidenum">
              <a:rPr lang="en-CA"/>
              <a:pPr>
                <a:defRPr/>
              </a:pPr>
              <a:t>‹#›</a:t>
            </a:fld>
            <a:endParaRPr lang="en-CA"/>
          </a:p>
        </p:txBody>
      </p:sp>
    </p:spTree>
    <p:extLst>
      <p:ext uri="{BB962C8B-B14F-4D97-AF65-F5344CB8AC3E}">
        <p14:creationId xmlns:p14="http://schemas.microsoft.com/office/powerpoint/2010/main" val="26082970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p:txBody>
          <a:bodyPr/>
          <a:lstStyle>
            <a:lvl1pPr>
              <a:defRPr baseline="-25000"/>
            </a:lvl1pPr>
          </a:lstStyle>
          <a:p>
            <a:pPr>
              <a:defRPr/>
            </a:pPr>
            <a:fld id="{79AE28F2-9BC2-497F-8367-3D7B2AB163A6}" type="slidenum">
              <a:rPr lang="en-CA"/>
              <a:pPr>
                <a:defRPr/>
              </a:pPr>
              <a:t>‹#›</a:t>
            </a:fld>
            <a:endParaRPr lang="en-CA"/>
          </a:p>
        </p:txBody>
      </p:sp>
    </p:spTree>
    <p:extLst>
      <p:ext uri="{BB962C8B-B14F-4D97-AF65-F5344CB8AC3E}">
        <p14:creationId xmlns:p14="http://schemas.microsoft.com/office/powerpoint/2010/main" val="399668444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CISR-Cover-ppt"/>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3"/>
          <p:cNvSpPr>
            <a:spLocks noGrp="1" noChangeArrowheads="1"/>
          </p:cNvSpPr>
          <p:nvPr>
            <p:ph type="ctrTitle"/>
          </p:nvPr>
        </p:nvSpPr>
        <p:spPr>
          <a:xfrm>
            <a:off x="2209800" y="2590800"/>
            <a:ext cx="5029200" cy="2057400"/>
          </a:xfrm>
        </p:spPr>
        <p:txBody>
          <a:bodyPr/>
          <a:lstStyle>
            <a:lvl1pPr>
              <a:defRPr/>
            </a:lvl1pPr>
          </a:lstStyle>
          <a:p>
            <a:r>
              <a:rPr lang="en-CA"/>
              <a:t>Click to edit Master title style</a:t>
            </a:r>
          </a:p>
        </p:txBody>
      </p:sp>
      <p:sp>
        <p:nvSpPr>
          <p:cNvPr id="6148" name="Rectangle 4"/>
          <p:cNvSpPr>
            <a:spLocks noGrp="1" noChangeArrowheads="1"/>
          </p:cNvSpPr>
          <p:nvPr>
            <p:ph type="subTitle" idx="1"/>
          </p:nvPr>
        </p:nvSpPr>
        <p:spPr>
          <a:xfrm>
            <a:off x="2209800" y="5029200"/>
            <a:ext cx="5029200" cy="685800"/>
          </a:xfrm>
        </p:spPr>
        <p:txBody>
          <a:bodyPr/>
          <a:lstStyle>
            <a:lvl1pPr marL="0" indent="0" algn="ctr">
              <a:buFont typeface="Wingdings" pitchFamily="2" charset="2"/>
              <a:buNone/>
              <a:defRPr/>
            </a:lvl1pPr>
          </a:lstStyle>
          <a:p>
            <a:r>
              <a:rPr lang="en-CA"/>
              <a:t>Click to edit Master subtitle style</a:t>
            </a:r>
          </a:p>
        </p:txBody>
      </p:sp>
    </p:spTree>
    <p:extLst>
      <p:ext uri="{BB962C8B-B14F-4D97-AF65-F5344CB8AC3E}">
        <p14:creationId xmlns:p14="http://schemas.microsoft.com/office/powerpoint/2010/main" val="29947047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p:txBody>
          <a:bodyPr/>
          <a:lstStyle>
            <a:lvl1pPr>
              <a:defRPr baseline="-25000"/>
            </a:lvl1pPr>
          </a:lstStyle>
          <a:p>
            <a:pPr>
              <a:defRPr/>
            </a:pPr>
            <a:fld id="{98068512-E47C-4E06-8621-49A0EEA7460A}" type="slidenum">
              <a:rPr lang="en-CA"/>
              <a:pPr>
                <a:defRPr/>
              </a:pPr>
              <a:t>‹#›</a:t>
            </a:fld>
            <a:endParaRPr lang="en-CA"/>
          </a:p>
        </p:txBody>
      </p:sp>
    </p:spTree>
    <p:extLst>
      <p:ext uri="{BB962C8B-B14F-4D97-AF65-F5344CB8AC3E}">
        <p14:creationId xmlns:p14="http://schemas.microsoft.com/office/powerpoint/2010/main" val="284370424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p:txBody>
          <a:bodyPr/>
          <a:lstStyle>
            <a:lvl1pPr>
              <a:defRPr baseline="-25000"/>
            </a:lvl1pPr>
          </a:lstStyle>
          <a:p>
            <a:pPr>
              <a:defRPr/>
            </a:pPr>
            <a:fld id="{958ED641-7A34-4268-B396-B308DA0652ED}" type="slidenum">
              <a:rPr lang="en-CA"/>
              <a:pPr>
                <a:defRPr/>
              </a:pPr>
              <a:t>‹#›</a:t>
            </a:fld>
            <a:endParaRPr lang="en-CA"/>
          </a:p>
        </p:txBody>
      </p:sp>
    </p:spTree>
    <p:extLst>
      <p:ext uri="{BB962C8B-B14F-4D97-AF65-F5344CB8AC3E}">
        <p14:creationId xmlns:p14="http://schemas.microsoft.com/office/powerpoint/2010/main" val="1115312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E1064A1-C3A5-46B1-8A1A-8F13F992DE6A}" type="slidenum">
              <a:rPr lang="en-US"/>
              <a:pPr>
                <a:defRPr/>
              </a:pPr>
              <a:t>‹#›</a:t>
            </a:fld>
            <a:endParaRPr lang="en-US"/>
          </a:p>
        </p:txBody>
      </p:sp>
    </p:spTree>
    <p:extLst>
      <p:ext uri="{BB962C8B-B14F-4D97-AF65-F5344CB8AC3E}">
        <p14:creationId xmlns:p14="http://schemas.microsoft.com/office/powerpoint/2010/main" val="34337657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p:txBody>
          <a:bodyPr/>
          <a:lstStyle>
            <a:lvl1pPr>
              <a:defRPr baseline="-25000"/>
            </a:lvl1pPr>
          </a:lstStyle>
          <a:p>
            <a:pPr>
              <a:defRPr/>
            </a:pPr>
            <a:fld id="{05688618-9BB0-4AB5-959A-902C6DE3EBA3}" type="slidenum">
              <a:rPr lang="en-CA"/>
              <a:pPr>
                <a:defRPr/>
              </a:pPr>
              <a:t>‹#›</a:t>
            </a:fld>
            <a:endParaRPr lang="en-CA"/>
          </a:p>
        </p:txBody>
      </p:sp>
    </p:spTree>
    <p:extLst>
      <p:ext uri="{BB962C8B-B14F-4D97-AF65-F5344CB8AC3E}">
        <p14:creationId xmlns:p14="http://schemas.microsoft.com/office/powerpoint/2010/main" val="229528334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p:txBody>
          <a:bodyPr/>
          <a:lstStyle>
            <a:lvl1pPr>
              <a:defRPr baseline="-25000"/>
            </a:lvl1pPr>
          </a:lstStyle>
          <a:p>
            <a:pPr>
              <a:defRPr/>
            </a:pPr>
            <a:fld id="{58607DA0-AB70-4763-9081-FE37CBA97C8A}" type="slidenum">
              <a:rPr lang="en-CA"/>
              <a:pPr>
                <a:defRPr/>
              </a:pPr>
              <a:t>‹#›</a:t>
            </a:fld>
            <a:endParaRPr lang="en-CA"/>
          </a:p>
        </p:txBody>
      </p:sp>
    </p:spTree>
    <p:extLst>
      <p:ext uri="{BB962C8B-B14F-4D97-AF65-F5344CB8AC3E}">
        <p14:creationId xmlns:p14="http://schemas.microsoft.com/office/powerpoint/2010/main" val="125945049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p:txBody>
          <a:bodyPr/>
          <a:lstStyle>
            <a:lvl1pPr>
              <a:defRPr baseline="-25000"/>
            </a:lvl1pPr>
          </a:lstStyle>
          <a:p>
            <a:pPr>
              <a:defRPr/>
            </a:pPr>
            <a:fld id="{5E0497CD-B357-488D-B15B-D4562EA2E1EB}" type="slidenum">
              <a:rPr lang="en-CA"/>
              <a:pPr>
                <a:defRPr/>
              </a:pPr>
              <a:t>‹#›</a:t>
            </a:fld>
            <a:endParaRPr lang="en-CA"/>
          </a:p>
        </p:txBody>
      </p:sp>
    </p:spTree>
    <p:extLst>
      <p:ext uri="{BB962C8B-B14F-4D97-AF65-F5344CB8AC3E}">
        <p14:creationId xmlns:p14="http://schemas.microsoft.com/office/powerpoint/2010/main" val="240707521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baseline="-25000"/>
            </a:lvl1pPr>
          </a:lstStyle>
          <a:p>
            <a:pPr>
              <a:defRPr/>
            </a:pPr>
            <a:fld id="{40CB4301-CA40-4119-A699-FA391ECB1BE3}" type="slidenum">
              <a:rPr lang="en-CA"/>
              <a:pPr>
                <a:defRPr/>
              </a:pPr>
              <a:t>‹#›</a:t>
            </a:fld>
            <a:endParaRPr lang="en-CA"/>
          </a:p>
        </p:txBody>
      </p:sp>
    </p:spTree>
    <p:extLst>
      <p:ext uri="{BB962C8B-B14F-4D97-AF65-F5344CB8AC3E}">
        <p14:creationId xmlns:p14="http://schemas.microsoft.com/office/powerpoint/2010/main" val="33150527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p:txBody>
          <a:bodyPr/>
          <a:lstStyle>
            <a:lvl1pPr>
              <a:defRPr baseline="-25000"/>
            </a:lvl1pPr>
          </a:lstStyle>
          <a:p>
            <a:pPr>
              <a:defRPr/>
            </a:pPr>
            <a:fld id="{59CD21D2-FCDB-48AF-A9B3-BEFB9D1D4820}" type="slidenum">
              <a:rPr lang="en-CA"/>
              <a:pPr>
                <a:defRPr/>
              </a:pPr>
              <a:t>‹#›</a:t>
            </a:fld>
            <a:endParaRPr lang="en-CA"/>
          </a:p>
        </p:txBody>
      </p:sp>
    </p:spTree>
    <p:extLst>
      <p:ext uri="{BB962C8B-B14F-4D97-AF65-F5344CB8AC3E}">
        <p14:creationId xmlns:p14="http://schemas.microsoft.com/office/powerpoint/2010/main" val="170067231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p:txBody>
          <a:bodyPr/>
          <a:lstStyle>
            <a:lvl1pPr>
              <a:defRPr baseline="-25000"/>
            </a:lvl1pPr>
          </a:lstStyle>
          <a:p>
            <a:pPr>
              <a:defRPr/>
            </a:pPr>
            <a:fld id="{1A308D12-70F1-4B8B-883D-6C98F4D5ECBE}" type="slidenum">
              <a:rPr lang="en-CA"/>
              <a:pPr>
                <a:defRPr/>
              </a:pPr>
              <a:t>‹#›</a:t>
            </a:fld>
            <a:endParaRPr lang="en-CA"/>
          </a:p>
        </p:txBody>
      </p:sp>
    </p:spTree>
    <p:extLst>
      <p:ext uri="{BB962C8B-B14F-4D97-AF65-F5344CB8AC3E}">
        <p14:creationId xmlns:p14="http://schemas.microsoft.com/office/powerpoint/2010/main" val="104177705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p:txBody>
          <a:bodyPr/>
          <a:lstStyle>
            <a:lvl1pPr>
              <a:defRPr baseline="-25000"/>
            </a:lvl1pPr>
          </a:lstStyle>
          <a:p>
            <a:pPr>
              <a:defRPr/>
            </a:pPr>
            <a:fld id="{832A7AAA-404F-4A95-B388-2B09F004D161}" type="slidenum">
              <a:rPr lang="en-CA"/>
              <a:pPr>
                <a:defRPr/>
              </a:pPr>
              <a:t>‹#›</a:t>
            </a:fld>
            <a:endParaRPr lang="en-CA"/>
          </a:p>
        </p:txBody>
      </p:sp>
    </p:spTree>
    <p:extLst>
      <p:ext uri="{BB962C8B-B14F-4D97-AF65-F5344CB8AC3E}">
        <p14:creationId xmlns:p14="http://schemas.microsoft.com/office/powerpoint/2010/main" val="34948958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p:txBody>
          <a:bodyPr/>
          <a:lstStyle>
            <a:lvl1pPr>
              <a:defRPr baseline="-25000"/>
            </a:lvl1pPr>
          </a:lstStyle>
          <a:p>
            <a:pPr>
              <a:defRPr/>
            </a:pPr>
            <a:fld id="{4CA124C8-853A-4D4D-9C4C-B4528A1A7F6B}" type="slidenum">
              <a:rPr lang="en-CA"/>
              <a:pPr>
                <a:defRPr/>
              </a:pPr>
              <a:t>‹#›</a:t>
            </a:fld>
            <a:endParaRPr lang="en-CA"/>
          </a:p>
        </p:txBody>
      </p:sp>
    </p:spTree>
    <p:extLst>
      <p:ext uri="{BB962C8B-B14F-4D97-AF65-F5344CB8AC3E}">
        <p14:creationId xmlns:p14="http://schemas.microsoft.com/office/powerpoint/2010/main" val="6578929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7391400" cy="1562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19200" y="4533900"/>
            <a:ext cx="7391400" cy="1562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p:txBody>
          <a:bodyPr/>
          <a:lstStyle>
            <a:lvl1pPr>
              <a:defRPr baseline="-25000"/>
            </a:lvl1pPr>
          </a:lstStyle>
          <a:p>
            <a:pPr>
              <a:defRPr/>
            </a:pPr>
            <a:fld id="{95F34E19-9FBC-450C-8EDF-FA60296201D8}" type="slidenum">
              <a:rPr lang="en-CA"/>
              <a:pPr>
                <a:defRPr/>
              </a:pPr>
              <a:t>‹#›</a:t>
            </a:fld>
            <a:endParaRPr lang="en-CA"/>
          </a:p>
        </p:txBody>
      </p:sp>
    </p:spTree>
    <p:extLst>
      <p:ext uri="{BB962C8B-B14F-4D97-AF65-F5344CB8AC3E}">
        <p14:creationId xmlns:p14="http://schemas.microsoft.com/office/powerpoint/2010/main" val="4172276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p:txBody>
          <a:bodyPr/>
          <a:lstStyle>
            <a:lvl1pPr>
              <a:defRPr baseline="-25000"/>
            </a:lvl1pPr>
          </a:lstStyle>
          <a:p>
            <a:pPr>
              <a:defRPr/>
            </a:pPr>
            <a:fld id="{5A4BA63C-7615-4671-B050-165244581702}" type="slidenum">
              <a:rPr lang="en-CA"/>
              <a:pPr>
                <a:defRPr/>
              </a:pPr>
              <a:t>‹#›</a:t>
            </a:fld>
            <a:endParaRPr lang="en-CA"/>
          </a:p>
        </p:txBody>
      </p:sp>
    </p:spTree>
    <p:extLst>
      <p:ext uri="{BB962C8B-B14F-4D97-AF65-F5344CB8AC3E}">
        <p14:creationId xmlns:p14="http://schemas.microsoft.com/office/powerpoint/2010/main" val="4036065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A9DB030-9BA6-4A76-A09E-08D394B8416A}" type="slidenum">
              <a:rPr lang="en-US"/>
              <a:pPr>
                <a:defRPr/>
              </a:pPr>
              <a:t>‹#›</a:t>
            </a:fld>
            <a:endParaRPr lang="en-US"/>
          </a:p>
        </p:txBody>
      </p:sp>
    </p:spTree>
    <p:extLst>
      <p:ext uri="{BB962C8B-B14F-4D97-AF65-F5344CB8AC3E}">
        <p14:creationId xmlns:p14="http://schemas.microsoft.com/office/powerpoint/2010/main" val="227624044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LA backgroun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255766652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C8145500-1BEA-4038-B11D-C0C10358EAE3}" type="slidenum">
              <a:rPr lang="en-US"/>
              <a:pPr>
                <a:defRPr/>
              </a:pPr>
              <a:t>‹#›</a:t>
            </a:fld>
            <a:endParaRPr lang="en-US"/>
          </a:p>
        </p:txBody>
      </p:sp>
    </p:spTree>
    <p:extLst>
      <p:ext uri="{BB962C8B-B14F-4D97-AF65-F5344CB8AC3E}">
        <p14:creationId xmlns:p14="http://schemas.microsoft.com/office/powerpoint/2010/main" val="90414279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55C1F9F2-0B41-4154-B4D9-EBC5A3017371}" type="slidenum">
              <a:rPr lang="en-US"/>
              <a:pPr>
                <a:defRPr/>
              </a:pPr>
              <a:t>‹#›</a:t>
            </a:fld>
            <a:endParaRPr lang="en-US"/>
          </a:p>
        </p:txBody>
      </p:sp>
    </p:spTree>
    <p:extLst>
      <p:ext uri="{BB962C8B-B14F-4D97-AF65-F5344CB8AC3E}">
        <p14:creationId xmlns:p14="http://schemas.microsoft.com/office/powerpoint/2010/main" val="251562829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2364DE25-A411-4C74-9DF7-8CB2924F0329}" type="slidenum">
              <a:rPr lang="en-US"/>
              <a:pPr>
                <a:defRPr/>
              </a:pPr>
              <a:t>‹#›</a:t>
            </a:fld>
            <a:endParaRPr lang="en-US"/>
          </a:p>
        </p:txBody>
      </p:sp>
    </p:spTree>
    <p:extLst>
      <p:ext uri="{BB962C8B-B14F-4D97-AF65-F5344CB8AC3E}">
        <p14:creationId xmlns:p14="http://schemas.microsoft.com/office/powerpoint/2010/main" val="44270487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F744838B-5E06-49DC-ACF7-37DEEBAE1A97}" type="slidenum">
              <a:rPr lang="en-US"/>
              <a:pPr>
                <a:defRPr/>
              </a:pPr>
              <a:t>‹#›</a:t>
            </a:fld>
            <a:endParaRPr lang="en-US"/>
          </a:p>
        </p:txBody>
      </p:sp>
    </p:spTree>
    <p:extLst>
      <p:ext uri="{BB962C8B-B14F-4D97-AF65-F5344CB8AC3E}">
        <p14:creationId xmlns:p14="http://schemas.microsoft.com/office/powerpoint/2010/main" val="39729176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CFAC1A7B-BED9-4D0F-9E73-6506C7C11837}" type="slidenum">
              <a:rPr lang="en-US"/>
              <a:pPr>
                <a:defRPr/>
              </a:pPr>
              <a:t>‹#›</a:t>
            </a:fld>
            <a:endParaRPr lang="en-US"/>
          </a:p>
        </p:txBody>
      </p:sp>
    </p:spTree>
    <p:extLst>
      <p:ext uri="{BB962C8B-B14F-4D97-AF65-F5344CB8AC3E}">
        <p14:creationId xmlns:p14="http://schemas.microsoft.com/office/powerpoint/2010/main" val="42579330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FF07D434-461B-413F-89AD-88605DA0D20F}" type="slidenum">
              <a:rPr lang="en-US"/>
              <a:pPr>
                <a:defRPr/>
              </a:pPr>
              <a:t>‹#›</a:t>
            </a:fld>
            <a:endParaRPr lang="en-US"/>
          </a:p>
        </p:txBody>
      </p:sp>
    </p:spTree>
    <p:extLst>
      <p:ext uri="{BB962C8B-B14F-4D97-AF65-F5344CB8AC3E}">
        <p14:creationId xmlns:p14="http://schemas.microsoft.com/office/powerpoint/2010/main" val="363984822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FF91835D-214A-4350-958B-29C828EF8041}" type="slidenum">
              <a:rPr lang="en-US"/>
              <a:pPr>
                <a:defRPr/>
              </a:pPr>
              <a:t>‹#›</a:t>
            </a:fld>
            <a:endParaRPr lang="en-US"/>
          </a:p>
        </p:txBody>
      </p:sp>
    </p:spTree>
    <p:extLst>
      <p:ext uri="{BB962C8B-B14F-4D97-AF65-F5344CB8AC3E}">
        <p14:creationId xmlns:p14="http://schemas.microsoft.com/office/powerpoint/2010/main" val="317284362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3AF84E93-C6FA-4153-97D8-AE0B52C38D6B}" type="slidenum">
              <a:rPr lang="en-US"/>
              <a:pPr>
                <a:defRPr/>
              </a:pPr>
              <a:t>‹#›</a:t>
            </a:fld>
            <a:endParaRPr lang="en-US"/>
          </a:p>
        </p:txBody>
      </p:sp>
    </p:spTree>
    <p:extLst>
      <p:ext uri="{BB962C8B-B14F-4D97-AF65-F5344CB8AC3E}">
        <p14:creationId xmlns:p14="http://schemas.microsoft.com/office/powerpoint/2010/main" val="23485994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994D053E-9E43-4166-8B1B-71F4A3471B3F}" type="slidenum">
              <a:rPr lang="en-US"/>
              <a:pPr>
                <a:defRPr/>
              </a:pPr>
              <a:t>‹#›</a:t>
            </a:fld>
            <a:endParaRPr lang="en-US"/>
          </a:p>
        </p:txBody>
      </p:sp>
    </p:spTree>
    <p:extLst>
      <p:ext uri="{BB962C8B-B14F-4D97-AF65-F5344CB8AC3E}">
        <p14:creationId xmlns:p14="http://schemas.microsoft.com/office/powerpoint/2010/main" val="267254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theme" Target="../theme/theme10.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4.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4.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theme" Target="../theme/theme5.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6" Type="http://schemas.openxmlformats.org/officeDocument/2006/relationships/image" Target="../media/image8.png"/><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image" Target="../media/image4.png"/><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2" Type="http://schemas.openxmlformats.org/officeDocument/2006/relationships/slideLayout" Target="../slideLayouts/slideLayout78.xml"/><Relationship Id="rId16" Type="http://schemas.openxmlformats.org/officeDocument/2006/relationships/image" Target="../media/image8.png"/><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image" Target="../media/image4.png"/><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theme" Target="../theme/theme8.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theme" Target="../theme/theme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2050" name="Picture 2" descr="IRB-Inside-pp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2052" name="Rectangle 4"/>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471045"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000">
                <a:latin typeface="Arial" charset="0"/>
                <a:ea typeface="ＭＳ Ｐゴシック" charset="-128"/>
              </a:defRPr>
            </a:lvl1pPr>
          </a:lstStyle>
          <a:p>
            <a:pPr>
              <a:defRPr/>
            </a:pPr>
            <a:fld id="{790E232D-180D-4ECD-9459-1DD903CB950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7763" r:id="rId1"/>
    <p:sldLayoutId id="2147487717" r:id="rId2"/>
    <p:sldLayoutId id="2147487718" r:id="rId3"/>
    <p:sldLayoutId id="2147487719" r:id="rId4"/>
    <p:sldLayoutId id="2147487720" r:id="rId5"/>
    <p:sldLayoutId id="2147487721" r:id="rId6"/>
    <p:sldLayoutId id="2147487722" r:id="rId7"/>
    <p:sldLayoutId id="2147487723" r:id="rId8"/>
    <p:sldLayoutId id="2147487724" r:id="rId9"/>
    <p:sldLayoutId id="2147487725" r:id="rId10"/>
    <p:sldLayoutId id="2147487726" r:id="rId11"/>
    <p:sldLayoutId id="2147487727" r:id="rId12"/>
    <p:sldLayoutId id="2147487728" r:id="rId13"/>
    <p:sldLayoutId id="2147487729" r:id="rId14"/>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11266"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1126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0" hangingPunct="0">
              <a:defRPr sz="1000" baseline="0">
                <a:solidFill>
                  <a:srgbClr val="000000"/>
                </a:solidFill>
                <a:latin typeface="Arial" charset="0"/>
                <a:ea typeface="ＭＳ Ｐゴシック" pitchFamily="34" charset="-128"/>
                <a:cs typeface="+mn-cs"/>
              </a:defRPr>
            </a:lvl1pPr>
          </a:lstStyle>
          <a:p>
            <a:pPr>
              <a:defRPr/>
            </a:pPr>
            <a:fld id="{E9875B74-820F-469C-933F-E9EDF51BCFB5}"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7830" r:id="rId1"/>
    <p:sldLayoutId id="2147487831" r:id="rId2"/>
    <p:sldLayoutId id="2147487832" r:id="rId3"/>
    <p:sldLayoutId id="2147487833" r:id="rId4"/>
    <p:sldLayoutId id="2147487834" r:id="rId5"/>
    <p:sldLayoutId id="2147487835" r:id="rId6"/>
    <p:sldLayoutId id="2147487836" r:id="rId7"/>
    <p:sldLayoutId id="2147487837" r:id="rId8"/>
    <p:sldLayoutId id="2147487838" r:id="rId9"/>
    <p:sldLayoutId id="2147487839" r:id="rId10"/>
    <p:sldLayoutId id="2147487840" r:id="rId11"/>
    <p:sldLayoutId id="2147487841"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fontAlgn="base">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3074" name="Picture 2"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3076" name="Rectangle 4"/>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471045"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00" baseline="0">
                <a:solidFill>
                  <a:srgbClr val="000000"/>
                </a:solidFill>
                <a:latin typeface="Arial" charset="0"/>
                <a:ea typeface="ＭＳ Ｐゴシック" charset="-128"/>
              </a:defRPr>
            </a:lvl1pPr>
          </a:lstStyle>
          <a:p>
            <a:pPr>
              <a:defRPr/>
            </a:pPr>
            <a:fld id="{6D083C31-3932-4A9E-920C-B9BD518FB4E1}"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7764" r:id="rId1"/>
    <p:sldLayoutId id="2147487765" r:id="rId2"/>
    <p:sldLayoutId id="2147487766" r:id="rId3"/>
    <p:sldLayoutId id="2147487767" r:id="rId4"/>
    <p:sldLayoutId id="2147487768" r:id="rId5"/>
    <p:sldLayoutId id="2147487769" r:id="rId6"/>
    <p:sldLayoutId id="2147487770" r:id="rId7"/>
    <p:sldLayoutId id="2147487771" r:id="rId8"/>
    <p:sldLayoutId id="2147487772" r:id="rId9"/>
    <p:sldLayoutId id="2147487773" r:id="rId10"/>
    <p:sldLayoutId id="2147487774" r:id="rId11"/>
    <p:sldLayoutId id="2147487775"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fontAlgn="base">
        <a:lnSpc>
          <a:spcPts val="4000"/>
        </a:lnSpc>
        <a:spcBef>
          <a:spcPct val="0"/>
        </a:spcBef>
        <a:spcAft>
          <a:spcPct val="0"/>
        </a:spcAft>
        <a:defRPr sz="4400" b="1">
          <a:solidFill>
            <a:schemeClr val="tx2"/>
          </a:solidFill>
          <a:latin typeface="Arial" charset="0"/>
          <a:ea typeface="ＭＳ Ｐゴシック"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4098" name="Picture 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099" name="Rectangle 2"/>
          <p:cNvSpPr>
            <a:spLocks noGrp="1" noChangeArrowheads="1"/>
          </p:cNvSpPr>
          <p:nvPr>
            <p:ph type="title"/>
          </p:nvPr>
        </p:nvSpPr>
        <p:spPr bwMode="auto">
          <a:xfrm>
            <a:off x="1219200" y="1447800"/>
            <a:ext cx="7389813"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Click to edit the title text format</a:t>
            </a:r>
          </a:p>
        </p:txBody>
      </p:sp>
      <p:sp>
        <p:nvSpPr>
          <p:cNvPr id="4100" name="Rectangle 3"/>
          <p:cNvSpPr>
            <a:spLocks noGrp="1" noChangeArrowheads="1"/>
          </p:cNvSpPr>
          <p:nvPr>
            <p:ph type="body" idx="1"/>
          </p:nvPr>
        </p:nvSpPr>
        <p:spPr bwMode="auto">
          <a:xfrm>
            <a:off x="1219200" y="2819400"/>
            <a:ext cx="7389813" cy="369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2" name="Rectangle 4"/>
          <p:cNvSpPr>
            <a:spLocks noGrp="1" noChangeArrowheads="1"/>
          </p:cNvSpPr>
          <p:nvPr>
            <p:ph type="sldNum"/>
          </p:nvPr>
        </p:nvSpPr>
        <p:spPr bwMode="auto">
          <a:xfrm>
            <a:off x="6705600" y="6248400"/>
            <a:ext cx="1903413" cy="455613"/>
          </a:xfrm>
          <a:prstGeom prst="rect">
            <a:avLst/>
          </a:prstGeom>
          <a:noFill/>
          <a:ln>
            <a:noFill/>
          </a:ln>
          <a:effectLst/>
          <a:extLst/>
        </p:spPr>
        <p:txBody>
          <a:bodyPr vert="horz" wrap="square" lIns="90000" tIns="46800" rIns="90000" bIns="46800" numCol="1" anchor="b" anchorCtr="0" compatLnSpc="1">
            <a:prstTxWarp prst="textNoShape">
              <a:avLst/>
            </a:prstTxWarp>
          </a:bodyPr>
          <a:lstStyle>
            <a:lvl1pPr algn="r" eaLnBrk="0" hangingPunct="0">
              <a:buClr>
                <a:srgbClr val="000000"/>
              </a:buClr>
              <a:buSzPct val="100000"/>
              <a:buFont typeface="Times New Roman" pitchFamily="18" charset="0"/>
              <a:buNone/>
              <a:defRPr sz="1000" baseline="0" smtClean="0">
                <a:solidFill>
                  <a:srgbClr val="000000"/>
                </a:solidFill>
                <a:ea typeface="MS PGothic" pitchFamily="34" charset="-128"/>
              </a:defRPr>
            </a:lvl1pPr>
          </a:lstStyle>
          <a:p>
            <a:pPr>
              <a:defRPr/>
            </a:pPr>
            <a:fld id="{E3FD1B7A-A374-44D0-BAD0-A3B91965315A}"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7776" r:id="rId1"/>
    <p:sldLayoutId id="2147487777" r:id="rId2"/>
    <p:sldLayoutId id="2147487778" r:id="rId3"/>
    <p:sldLayoutId id="2147487779" r:id="rId4"/>
    <p:sldLayoutId id="2147487780" r:id="rId5"/>
    <p:sldLayoutId id="2147487781" r:id="rId6"/>
    <p:sldLayoutId id="2147487782" r:id="rId7"/>
    <p:sldLayoutId id="2147487783" r:id="rId8"/>
    <p:sldLayoutId id="2147487784" r:id="rId9"/>
    <p:sldLayoutId id="2147487785" r:id="rId10"/>
    <p:sldLayoutId id="2147487786" r:id="rId11"/>
    <p:sldLayoutId id="2147487787" r:id="rId12"/>
    <p:sldLayoutId id="2147487788" r:id="rId13"/>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mj-lt"/>
          <a:ea typeface="MS PGothic" pitchFamily="34" charset="-128"/>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5pPr>
      <a:lvl6pPr marL="25146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6pPr>
      <a:lvl7pPr marL="29718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7pPr>
      <a:lvl8pPr marL="34290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8pPr>
      <a:lvl9pPr marL="38862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9pPr>
    </p:titleStyle>
    <p:bodyStyle>
      <a:lvl1pPr marL="342900" indent="-342900" algn="l" defTabSz="449263"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S PGothic" pitchFamily="34" charset="-128"/>
          <a:cs typeface="+mn-cs"/>
        </a:defRPr>
      </a:lvl1pPr>
      <a:lvl2pPr marL="742950" indent="-285750" algn="l" defTabSz="449263" rtl="0" eaLnBrk="0" fontAlgn="base" hangingPunct="0">
        <a:spcBef>
          <a:spcPts val="675"/>
        </a:spcBef>
        <a:spcAft>
          <a:spcPct val="0"/>
        </a:spcAft>
        <a:buClr>
          <a:srgbClr val="000000"/>
        </a:buClr>
        <a:buSzPct val="100000"/>
        <a:buFont typeface="Times New Roman" pitchFamily="18" charset="0"/>
        <a:defRPr sz="2700">
          <a:solidFill>
            <a:srgbClr val="000000"/>
          </a:solidFill>
          <a:latin typeface="+mn-lt"/>
          <a:ea typeface="MS PGothic" pitchFamily="34" charset="-128"/>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S PGothic" pitchFamily="34" charset="-128"/>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5122"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5124"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0" hangingPunct="0">
              <a:defRPr sz="1000">
                <a:solidFill>
                  <a:srgbClr val="000000"/>
                </a:solidFill>
                <a:latin typeface="Arial" charset="0"/>
                <a:ea typeface="Geneva" pitchFamily="-96" charset="-128"/>
                <a:cs typeface="+mn-cs"/>
              </a:defRPr>
            </a:lvl1pPr>
          </a:lstStyle>
          <a:p>
            <a:pPr>
              <a:defRPr/>
            </a:pPr>
            <a:fld id="{016B7E24-8B8F-400D-9062-9D56B43D4F6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7789" r:id="rId1"/>
    <p:sldLayoutId id="2147487730" r:id="rId2"/>
    <p:sldLayoutId id="2147487731" r:id="rId3"/>
    <p:sldLayoutId id="2147487732" r:id="rId4"/>
    <p:sldLayoutId id="2147487733" r:id="rId5"/>
    <p:sldLayoutId id="2147487734" r:id="rId6"/>
    <p:sldLayoutId id="2147487735" r:id="rId7"/>
    <p:sldLayoutId id="2147487736" r:id="rId8"/>
    <p:sldLayoutId id="2147487737" r:id="rId9"/>
    <p:sldLayoutId id="2147487738" r:id="rId10"/>
    <p:sldLayoutId id="2147487739" r:id="rId11"/>
    <p:sldLayoutId id="2147487740"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6146"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614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0" hangingPunct="0">
              <a:defRPr sz="1000" baseline="0">
                <a:solidFill>
                  <a:srgbClr val="000000"/>
                </a:solidFill>
                <a:latin typeface="Arial" charset="0"/>
                <a:ea typeface="ＭＳ Ｐゴシック" pitchFamily="34" charset="-128"/>
              </a:defRPr>
            </a:lvl1pPr>
          </a:lstStyle>
          <a:p>
            <a:pPr>
              <a:defRPr/>
            </a:pPr>
            <a:fld id="{9B2DA311-F195-40DD-A133-9695ADDFBB7B}"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7790" r:id="rId1"/>
    <p:sldLayoutId id="2147487791" r:id="rId2"/>
    <p:sldLayoutId id="2147487792" r:id="rId3"/>
    <p:sldLayoutId id="2147487793" r:id="rId4"/>
    <p:sldLayoutId id="2147487794" r:id="rId5"/>
    <p:sldLayoutId id="2147487795" r:id="rId6"/>
    <p:sldLayoutId id="2147487796" r:id="rId7"/>
    <p:sldLayoutId id="2147487797" r:id="rId8"/>
    <p:sldLayoutId id="2147487798" r:id="rId9"/>
    <p:sldLayoutId id="2147487799" r:id="rId10"/>
    <p:sldLayoutId id="2147487800" r:id="rId11"/>
    <p:sldLayoutId id="2147487801"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fontAlgn="base">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7170" name="Picture 2" descr="IRB-Inside-pp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7172" name="Rectangle 4"/>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5125"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00" baseline="0">
                <a:solidFill>
                  <a:srgbClr val="000000"/>
                </a:solidFill>
                <a:latin typeface="Arial" charset="0"/>
                <a:ea typeface="ＭＳ Ｐゴシック" charset="-128"/>
                <a:cs typeface="+mn-cs"/>
              </a:defRPr>
            </a:lvl1pPr>
          </a:lstStyle>
          <a:p>
            <a:pPr>
              <a:defRPr/>
            </a:pPr>
            <a:fld id="{BC79B8DF-4B5E-4CE0-8E7F-09A7D98E78CE}" type="slidenum">
              <a:rPr lang="en-CA"/>
              <a:pPr>
                <a:defRPr/>
              </a:pPr>
              <a:t>‹#›</a:t>
            </a:fld>
            <a:endParaRPr lang="en-CA"/>
          </a:p>
        </p:txBody>
      </p:sp>
      <p:pic>
        <p:nvPicPr>
          <p:cNvPr id="7174" name="Picture 6" descr="CISR-Inside-ppt"/>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1588"/>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802" r:id="rId1"/>
    <p:sldLayoutId id="2147487803" r:id="rId2"/>
    <p:sldLayoutId id="2147487804" r:id="rId3"/>
    <p:sldLayoutId id="2147487805" r:id="rId4"/>
    <p:sldLayoutId id="2147487806" r:id="rId5"/>
    <p:sldLayoutId id="2147487807" r:id="rId6"/>
    <p:sldLayoutId id="2147487808" r:id="rId7"/>
    <p:sldLayoutId id="2147487809" r:id="rId8"/>
    <p:sldLayoutId id="2147487810" r:id="rId9"/>
    <p:sldLayoutId id="2147487811" r:id="rId10"/>
    <p:sldLayoutId id="2147487812" r:id="rId11"/>
    <p:sldLayoutId id="2147487813" r:id="rId12"/>
    <p:sldLayoutId id="2147487814" r:id="rId13"/>
  </p:sldLayoutIdLst>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ＭＳ Ｐゴシック"/>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5pPr>
      <a:lvl6pPr marL="457200" algn="l" rtl="0" fontAlgn="base">
        <a:lnSpc>
          <a:spcPts val="4000"/>
        </a:lnSpc>
        <a:spcBef>
          <a:spcPct val="0"/>
        </a:spcBef>
        <a:spcAft>
          <a:spcPct val="0"/>
        </a:spcAft>
        <a:defRPr sz="4400" b="1">
          <a:solidFill>
            <a:schemeClr val="tx2"/>
          </a:solidFill>
          <a:latin typeface="Arial" charset="0"/>
          <a:ea typeface="ＭＳ Ｐゴシック"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ＭＳ Ｐゴシック"/>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cs typeface="ＭＳ Ｐゴシック"/>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8194" name="Picture 2" descr="IRB-Inside-pp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8196" name="Rectangle 4"/>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5125"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00" baseline="0">
                <a:solidFill>
                  <a:srgbClr val="000000"/>
                </a:solidFill>
                <a:latin typeface="Arial" charset="0"/>
                <a:ea typeface="ＭＳ Ｐゴシック" charset="-128"/>
                <a:cs typeface="+mn-cs"/>
              </a:defRPr>
            </a:lvl1pPr>
          </a:lstStyle>
          <a:p>
            <a:pPr>
              <a:defRPr/>
            </a:pPr>
            <a:fld id="{924D472C-CB87-45D9-9532-D78441AFCAC1}" type="slidenum">
              <a:rPr lang="en-CA"/>
              <a:pPr>
                <a:defRPr/>
              </a:pPr>
              <a:t>‹#›</a:t>
            </a:fld>
            <a:endParaRPr lang="en-CA"/>
          </a:p>
        </p:txBody>
      </p:sp>
      <p:pic>
        <p:nvPicPr>
          <p:cNvPr id="8198" name="Picture 6" descr="CISR-Inside-ppt"/>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1588"/>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815" r:id="rId1"/>
    <p:sldLayoutId id="2147487816" r:id="rId2"/>
    <p:sldLayoutId id="2147487817" r:id="rId3"/>
    <p:sldLayoutId id="2147487818" r:id="rId4"/>
    <p:sldLayoutId id="2147487819" r:id="rId5"/>
    <p:sldLayoutId id="2147487820" r:id="rId6"/>
    <p:sldLayoutId id="2147487821" r:id="rId7"/>
    <p:sldLayoutId id="2147487822" r:id="rId8"/>
    <p:sldLayoutId id="2147487823" r:id="rId9"/>
    <p:sldLayoutId id="2147487824" r:id="rId10"/>
    <p:sldLayoutId id="2147487825" r:id="rId11"/>
    <p:sldLayoutId id="2147487826" r:id="rId12"/>
    <p:sldLayoutId id="2147487827" r:id="rId13"/>
  </p:sldLayoutIdLst>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ＭＳ Ｐゴシック"/>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cs typeface="ＭＳ Ｐゴシック"/>
        </a:defRPr>
      </a:lvl5pPr>
      <a:lvl6pPr marL="457200" algn="l" rtl="0" fontAlgn="base">
        <a:lnSpc>
          <a:spcPts val="4000"/>
        </a:lnSpc>
        <a:spcBef>
          <a:spcPct val="0"/>
        </a:spcBef>
        <a:spcAft>
          <a:spcPct val="0"/>
        </a:spcAft>
        <a:defRPr sz="4400" b="1">
          <a:solidFill>
            <a:schemeClr val="tx2"/>
          </a:solidFill>
          <a:latin typeface="Arial" charset="0"/>
          <a:ea typeface="ＭＳ Ｐゴシック"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ＭＳ Ｐゴシック"/>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cs typeface="ＭＳ Ｐゴシック"/>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9218"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9220"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0" hangingPunct="0">
              <a:defRPr sz="1000">
                <a:solidFill>
                  <a:srgbClr val="000000"/>
                </a:solidFill>
                <a:latin typeface="Arial" charset="0"/>
                <a:ea typeface="Geneva" pitchFamily="-96" charset="-128"/>
                <a:cs typeface="+mn-cs"/>
              </a:defRPr>
            </a:lvl1pPr>
          </a:lstStyle>
          <a:p>
            <a:pPr>
              <a:defRPr/>
            </a:pPr>
            <a:fld id="{0C06435F-4A72-4724-BC5C-0E0B8FF9321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7828" r:id="rId1"/>
    <p:sldLayoutId id="2147487741" r:id="rId2"/>
    <p:sldLayoutId id="2147487742" r:id="rId3"/>
    <p:sldLayoutId id="2147487743" r:id="rId4"/>
    <p:sldLayoutId id="2147487744" r:id="rId5"/>
    <p:sldLayoutId id="2147487745" r:id="rId6"/>
    <p:sldLayoutId id="2147487746" r:id="rId7"/>
    <p:sldLayoutId id="2147487747" r:id="rId8"/>
    <p:sldLayoutId id="2147487748" r:id="rId9"/>
    <p:sldLayoutId id="2147487749" r:id="rId10"/>
    <p:sldLayoutId id="2147487750" r:id="rId11"/>
    <p:sldLayoutId id="2147487751"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10242"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10244"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0" hangingPunct="0">
              <a:defRPr sz="1000">
                <a:solidFill>
                  <a:srgbClr val="000000"/>
                </a:solidFill>
                <a:latin typeface="Arial" charset="0"/>
                <a:ea typeface="Geneva" pitchFamily="-96" charset="-128"/>
                <a:cs typeface="+mn-cs"/>
              </a:defRPr>
            </a:lvl1pPr>
          </a:lstStyle>
          <a:p>
            <a:pPr>
              <a:defRPr/>
            </a:pPr>
            <a:fld id="{E7C9065B-7F76-4681-889A-A0509534570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7829" r:id="rId1"/>
    <p:sldLayoutId id="2147487752" r:id="rId2"/>
    <p:sldLayoutId id="2147487753" r:id="rId3"/>
    <p:sldLayoutId id="2147487754" r:id="rId4"/>
    <p:sldLayoutId id="2147487755" r:id="rId5"/>
    <p:sldLayoutId id="2147487756" r:id="rId6"/>
    <p:sldLayoutId id="2147487757" r:id="rId7"/>
    <p:sldLayoutId id="2147487758" r:id="rId8"/>
    <p:sldLayoutId id="2147487759" r:id="rId9"/>
    <p:sldLayoutId id="2147487760" r:id="rId10"/>
    <p:sldLayoutId id="2147487761" r:id="rId11"/>
    <p:sldLayoutId id="2147487762"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tags" Target="../tags/tag63.xml"/><Relationship Id="rId26" Type="http://schemas.openxmlformats.org/officeDocument/2006/relationships/tags" Target="../tags/tag71.xml"/><Relationship Id="rId3" Type="http://schemas.openxmlformats.org/officeDocument/2006/relationships/tags" Target="../tags/tag48.xml"/><Relationship Id="rId21" Type="http://schemas.openxmlformats.org/officeDocument/2006/relationships/tags" Target="../tags/tag66.xml"/><Relationship Id="rId34" Type="http://schemas.openxmlformats.org/officeDocument/2006/relationships/image" Target="../media/image20.png"/><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tags" Target="../tags/tag62.xml"/><Relationship Id="rId25" Type="http://schemas.openxmlformats.org/officeDocument/2006/relationships/tags" Target="../tags/tag70.xml"/><Relationship Id="rId33" Type="http://schemas.openxmlformats.org/officeDocument/2006/relationships/image" Target="../media/image19.jpeg"/><Relationship Id="rId38" Type="http://schemas.openxmlformats.org/officeDocument/2006/relationships/image" Target="../media/image24.jpeg"/><Relationship Id="rId2" Type="http://schemas.openxmlformats.org/officeDocument/2006/relationships/tags" Target="../tags/tag47.xml"/><Relationship Id="rId16" Type="http://schemas.openxmlformats.org/officeDocument/2006/relationships/tags" Target="../tags/tag61.xml"/><Relationship Id="rId20" Type="http://schemas.openxmlformats.org/officeDocument/2006/relationships/tags" Target="../tags/tag65.xml"/><Relationship Id="rId29" Type="http://schemas.openxmlformats.org/officeDocument/2006/relationships/slideLayout" Target="../slideLayouts/slideLayout2.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24" Type="http://schemas.openxmlformats.org/officeDocument/2006/relationships/tags" Target="../tags/tag69.xml"/><Relationship Id="rId32" Type="http://schemas.openxmlformats.org/officeDocument/2006/relationships/image" Target="../media/image18.png"/><Relationship Id="rId37" Type="http://schemas.openxmlformats.org/officeDocument/2006/relationships/image" Target="../media/image23.png"/><Relationship Id="rId5" Type="http://schemas.openxmlformats.org/officeDocument/2006/relationships/tags" Target="../tags/tag50.xml"/><Relationship Id="rId15" Type="http://schemas.openxmlformats.org/officeDocument/2006/relationships/tags" Target="../tags/tag60.xml"/><Relationship Id="rId23" Type="http://schemas.openxmlformats.org/officeDocument/2006/relationships/tags" Target="../tags/tag68.xml"/><Relationship Id="rId28" Type="http://schemas.openxmlformats.org/officeDocument/2006/relationships/tags" Target="../tags/tag73.xml"/><Relationship Id="rId36" Type="http://schemas.openxmlformats.org/officeDocument/2006/relationships/image" Target="../media/image22.png"/><Relationship Id="rId10" Type="http://schemas.openxmlformats.org/officeDocument/2006/relationships/tags" Target="../tags/tag55.xml"/><Relationship Id="rId19" Type="http://schemas.openxmlformats.org/officeDocument/2006/relationships/tags" Target="../tags/tag64.xml"/><Relationship Id="rId31" Type="http://schemas.openxmlformats.org/officeDocument/2006/relationships/image" Target="../media/image17.jpeg"/><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 Id="rId22" Type="http://schemas.openxmlformats.org/officeDocument/2006/relationships/tags" Target="../tags/tag67.xml"/><Relationship Id="rId27" Type="http://schemas.openxmlformats.org/officeDocument/2006/relationships/tags" Target="../tags/tag72.xml"/><Relationship Id="rId30" Type="http://schemas.openxmlformats.org/officeDocument/2006/relationships/image" Target="../media/image16.png"/><Relationship Id="rId35"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79.xml"/><Relationship Id="rId7"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s>
</file>

<file path=ppt/slides/_rels/slide13.xml.rels><?xml version="1.0" encoding="UTF-8" standalone="yes"?>
<Relationships xmlns="http://schemas.openxmlformats.org/package/2006/relationships"><Relationship Id="rId8" Type="http://schemas.openxmlformats.org/officeDocument/2006/relationships/tags" Target="../tags/tag90.xml"/><Relationship Id="rId13" Type="http://schemas.openxmlformats.org/officeDocument/2006/relationships/tags" Target="../tags/tag95.xml"/><Relationship Id="rId18" Type="http://schemas.openxmlformats.org/officeDocument/2006/relationships/tags" Target="../tags/tag100.xml"/><Relationship Id="rId26" Type="http://schemas.openxmlformats.org/officeDocument/2006/relationships/image" Target="../media/image28.png"/><Relationship Id="rId3" Type="http://schemas.openxmlformats.org/officeDocument/2006/relationships/tags" Target="../tags/tag85.xml"/><Relationship Id="rId21" Type="http://schemas.openxmlformats.org/officeDocument/2006/relationships/notesSlide" Target="../notesSlides/notesSlide8.xml"/><Relationship Id="rId7" Type="http://schemas.openxmlformats.org/officeDocument/2006/relationships/tags" Target="../tags/tag89.xml"/><Relationship Id="rId12" Type="http://schemas.openxmlformats.org/officeDocument/2006/relationships/tags" Target="../tags/tag94.xml"/><Relationship Id="rId17" Type="http://schemas.openxmlformats.org/officeDocument/2006/relationships/tags" Target="../tags/tag99.xml"/><Relationship Id="rId25" Type="http://schemas.openxmlformats.org/officeDocument/2006/relationships/image" Target="../media/image27.png"/><Relationship Id="rId2" Type="http://schemas.openxmlformats.org/officeDocument/2006/relationships/tags" Target="../tags/tag84.xml"/><Relationship Id="rId16" Type="http://schemas.openxmlformats.org/officeDocument/2006/relationships/tags" Target="../tags/tag98.xml"/><Relationship Id="rId20" Type="http://schemas.openxmlformats.org/officeDocument/2006/relationships/slideLayout" Target="../slideLayouts/slideLayout107.xml"/><Relationship Id="rId29" Type="http://schemas.openxmlformats.org/officeDocument/2006/relationships/image" Target="../media/image31.png"/><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tags" Target="../tags/tag93.xml"/><Relationship Id="rId24" Type="http://schemas.openxmlformats.org/officeDocument/2006/relationships/image" Target="../media/image26.jpeg"/><Relationship Id="rId5" Type="http://schemas.openxmlformats.org/officeDocument/2006/relationships/tags" Target="../tags/tag87.xml"/><Relationship Id="rId15" Type="http://schemas.openxmlformats.org/officeDocument/2006/relationships/tags" Target="../tags/tag97.xml"/><Relationship Id="rId23" Type="http://schemas.openxmlformats.org/officeDocument/2006/relationships/image" Target="../media/image25.jpeg"/><Relationship Id="rId28" Type="http://schemas.openxmlformats.org/officeDocument/2006/relationships/image" Target="../media/image30.png"/><Relationship Id="rId10" Type="http://schemas.openxmlformats.org/officeDocument/2006/relationships/tags" Target="../tags/tag92.xml"/><Relationship Id="rId19" Type="http://schemas.openxmlformats.org/officeDocument/2006/relationships/tags" Target="../tags/tag101.xml"/><Relationship Id="rId31" Type="http://schemas.openxmlformats.org/officeDocument/2006/relationships/image" Target="../media/image33.png"/><Relationship Id="rId4" Type="http://schemas.openxmlformats.org/officeDocument/2006/relationships/tags" Target="../tags/tag86.xml"/><Relationship Id="rId9" Type="http://schemas.openxmlformats.org/officeDocument/2006/relationships/tags" Target="../tags/tag91.xml"/><Relationship Id="rId14" Type="http://schemas.openxmlformats.org/officeDocument/2006/relationships/tags" Target="../tags/tag96.xml"/><Relationship Id="rId22" Type="http://schemas.openxmlformats.org/officeDocument/2006/relationships/hyperlink" Target="https://www.google.ca/imgres?imgurl&amp;imgrefurl=http://m.inmagine.com/image-u18254376-medical-examination-and-treatment%20icons%20fracture%20patients%20patient%20medical-care%20icon.html&amp;h=0&amp;w=0&amp;tbnid=6vh2PFDsPLjxkM&amp;zoom=1&amp;tbnh=225&amp;tbnw=225&amp;docid=VZIe4CSJ69aFLM&amp;tbm=isch&amp;ei=VdfjU8jBEdSiyATRxIKADQ&amp;ved=0CAUQsCUoAQ" TargetMode="External"/><Relationship Id="rId27" Type="http://schemas.openxmlformats.org/officeDocument/2006/relationships/image" Target="../media/image29.png"/><Relationship Id="rId30"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image" Target="../media/image34.png"/><Relationship Id="rId5" Type="http://schemas.openxmlformats.org/officeDocument/2006/relationships/notesSlide" Target="../notesSlides/notesSlide9.xml"/><Relationship Id="rId4" Type="http://schemas.openxmlformats.org/officeDocument/2006/relationships/slideLayout" Target="../slideLayouts/slideLayout115.xml"/></Relationships>
</file>

<file path=ppt/slides/_rels/slide15.xml.rels><?xml version="1.0" encoding="UTF-8" standalone="yes"?>
<Relationships xmlns="http://schemas.openxmlformats.org/package/2006/relationships"><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tags" Target="../tags/tag105.xml"/><Relationship Id="rId5" Type="http://schemas.openxmlformats.org/officeDocument/2006/relationships/notesSlide" Target="../notesSlides/notesSlide10.xml"/><Relationship Id="rId4"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tags" Target="../tags/tag108.xml"/><Relationship Id="rId5" Type="http://schemas.openxmlformats.org/officeDocument/2006/relationships/notesSlide" Target="../notesSlides/notesSlide11.xml"/><Relationship Id="rId4"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tags" Target="../tags/tag113.xml"/><Relationship Id="rId7" Type="http://schemas.openxmlformats.org/officeDocument/2006/relationships/image" Target="../media/image35.jpeg"/><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114.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image" Target="../media/image35.jpeg"/><Relationship Id="rId2" Type="http://schemas.openxmlformats.org/officeDocument/2006/relationships/tags" Target="../tags/tag115.xml"/><Relationship Id="rId1" Type="http://schemas.openxmlformats.org/officeDocument/2006/relationships/vmlDrawing" Target="../drawings/vmlDrawing1.vml"/><Relationship Id="rId6" Type="http://schemas.openxmlformats.org/officeDocument/2006/relationships/tags" Target="../tags/tag119.xml"/><Relationship Id="rId11" Type="http://schemas.openxmlformats.org/officeDocument/2006/relationships/image" Target="../media/image36.emf"/><Relationship Id="rId5" Type="http://schemas.openxmlformats.org/officeDocument/2006/relationships/tags" Target="../tags/tag118.xml"/><Relationship Id="rId10" Type="http://schemas.openxmlformats.org/officeDocument/2006/relationships/oleObject" Target="../embeddings/oleObject1.bin"/><Relationship Id="rId4" Type="http://schemas.openxmlformats.org/officeDocument/2006/relationships/tags" Target="../tags/tag117.xml"/><Relationship Id="rId9"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tags" Target="../tags/tag123.xml"/><Relationship Id="rId7" Type="http://schemas.openxmlformats.org/officeDocument/2006/relationships/image" Target="../media/image37.png"/><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124.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5" Type="http://schemas.openxmlformats.org/officeDocument/2006/relationships/notesSlide" Target="../notesSlides/notesSlide15.xml"/><Relationship Id="rId4"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129.xml"/><Relationship Id="rId1" Type="http://schemas.openxmlformats.org/officeDocument/2006/relationships/tags" Target="../tags/tag128.xml"/><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tags" Target="../tags/tag131.xml"/><Relationship Id="rId1" Type="http://schemas.openxmlformats.org/officeDocument/2006/relationships/tags" Target="../tags/tag130.xml"/><Relationship Id="rId4"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tags" Target="../tags/tag133.xml"/><Relationship Id="rId1" Type="http://schemas.openxmlformats.org/officeDocument/2006/relationships/tags" Target="../tags/tag132.xml"/><Relationship Id="rId4"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tags" Target="../tags/tag135.xml"/><Relationship Id="rId1" Type="http://schemas.openxmlformats.org/officeDocument/2006/relationships/tags" Target="../tags/tag134.xml"/><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notesSlide" Target="../notesSlides/notesSlide20.xml"/><Relationship Id="rId4"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1.xml"/><Relationship Id="rId3" Type="http://schemas.openxmlformats.org/officeDocument/2006/relationships/tags" Target="../tags/tag141.xml"/><Relationship Id="rId7" Type="http://schemas.openxmlformats.org/officeDocument/2006/relationships/slideLayout" Target="../slideLayouts/slideLayout5.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s>
</file>

<file path=ppt/slides/_rels/slide27.xml.rels><?xml version="1.0" encoding="UTF-8" standalone="yes"?>
<Relationships xmlns="http://schemas.openxmlformats.org/package/2006/relationships"><Relationship Id="rId8" Type="http://schemas.openxmlformats.org/officeDocument/2006/relationships/tags" Target="../tags/tag152.xml"/><Relationship Id="rId13" Type="http://schemas.openxmlformats.org/officeDocument/2006/relationships/diagramQuickStyle" Target="../diagrams/quickStyle1.xml"/><Relationship Id="rId3" Type="http://schemas.openxmlformats.org/officeDocument/2006/relationships/tags" Target="../tags/tag147.xml"/><Relationship Id="rId7" Type="http://schemas.openxmlformats.org/officeDocument/2006/relationships/tags" Target="../tags/tag151.xml"/><Relationship Id="rId12" Type="http://schemas.openxmlformats.org/officeDocument/2006/relationships/diagramLayout" Target="../diagrams/layout1.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tags" Target="../tags/tag150.xml"/><Relationship Id="rId11" Type="http://schemas.openxmlformats.org/officeDocument/2006/relationships/diagramData" Target="../diagrams/data1.xml"/><Relationship Id="rId5" Type="http://schemas.openxmlformats.org/officeDocument/2006/relationships/tags" Target="../tags/tag149.xml"/><Relationship Id="rId15" Type="http://schemas.microsoft.com/office/2007/relationships/diagramDrawing" Target="../diagrams/drawing1.xml"/><Relationship Id="rId10" Type="http://schemas.openxmlformats.org/officeDocument/2006/relationships/notesSlide" Target="../notesSlides/notesSlide22.xml"/><Relationship Id="rId4" Type="http://schemas.openxmlformats.org/officeDocument/2006/relationships/tags" Target="../tags/tag148.xml"/><Relationship Id="rId9" Type="http://schemas.openxmlformats.org/officeDocument/2006/relationships/slideLayout" Target="../slideLayouts/slideLayout2.xml"/><Relationship Id="rId14" Type="http://schemas.openxmlformats.org/officeDocument/2006/relationships/diagramColors" Target="../diagrams/colors1.xml"/></Relationships>
</file>

<file path=ppt/slides/_rels/slide28.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notesSlide" Target="../notesSlides/notesSlide23.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notesSlide" Target="../notesSlides/notesSlide24.xml"/><Relationship Id="rId9" Type="http://schemas.microsoft.com/office/2007/relationships/diagramDrawing" Target="../diagrams/drawing2.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 Id="rId5" Type="http://schemas.openxmlformats.org/officeDocument/2006/relationships/notesSlide" Target="../notesSlides/notesSlide25.xml"/><Relationship Id="rId4" Type="http://schemas.openxmlformats.org/officeDocument/2006/relationships/slideLayout" Target="../slideLayouts/slideLayout91.xml"/></Relationships>
</file>

<file path=ppt/slides/_rels/slide31.xml.rels><?xml version="1.0" encoding="UTF-8" standalone="yes"?>
<Relationships xmlns="http://schemas.openxmlformats.org/package/2006/relationships"><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 Id="rId5" Type="http://schemas.openxmlformats.org/officeDocument/2006/relationships/notesSlide" Target="../notesSlides/notesSlide26.xml"/><Relationship Id="rId4" Type="http://schemas.openxmlformats.org/officeDocument/2006/relationships/slideLayout" Target="../slideLayouts/slideLayout92.xml"/></Relationships>
</file>

<file path=ppt/slides/_rels/slide32.xml.rels><?xml version="1.0" encoding="UTF-8" standalone="yes"?>
<Relationships xmlns="http://schemas.openxmlformats.org/package/2006/relationships"><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 Id="rId5" Type="http://schemas.openxmlformats.org/officeDocument/2006/relationships/notesSlide" Target="../notesSlides/notesSlide27.xml"/><Relationship Id="rId4" Type="http://schemas.openxmlformats.org/officeDocument/2006/relationships/slideLayout" Target="../slideLayouts/slideLayout91.xml"/></Relationships>
</file>

<file path=ppt/slides/_rels/slide33.xml.rels><?xml version="1.0" encoding="UTF-8" standalone="yes"?>
<Relationships xmlns="http://schemas.openxmlformats.org/package/2006/relationships"><Relationship Id="rId3" Type="http://schemas.openxmlformats.org/officeDocument/2006/relationships/tags" Target="../tags/tag169.xml"/><Relationship Id="rId7" Type="http://schemas.openxmlformats.org/officeDocument/2006/relationships/image" Target="../media/image38.jpeg"/><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notesSlide" Target="../notesSlides/notesSlide28.xml"/><Relationship Id="rId5" Type="http://schemas.openxmlformats.org/officeDocument/2006/relationships/slideLayout" Target="../slideLayouts/slideLayout33.xml"/><Relationship Id="rId4" Type="http://schemas.openxmlformats.org/officeDocument/2006/relationships/tags" Target="../tags/tag170.xml"/></Relationships>
</file>

<file path=ppt/slides/_rels/slide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3" Type="http://schemas.openxmlformats.org/officeDocument/2006/relationships/tags" Target="../tags/tag17.xml"/><Relationship Id="rId21" Type="http://schemas.openxmlformats.org/officeDocument/2006/relationships/slideLayout" Target="../slideLayouts/slideLayout53.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 Type="http://schemas.openxmlformats.org/officeDocument/2006/relationships/tags" Target="../tags/tag16.xml"/><Relationship Id="rId16" Type="http://schemas.openxmlformats.org/officeDocument/2006/relationships/tags" Target="../tags/tag30.xml"/><Relationship Id="rId20" Type="http://schemas.openxmlformats.org/officeDocument/2006/relationships/tags" Target="../tags/tag34.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tags" Target="../tags/tag29.xml"/><Relationship Id="rId10" Type="http://schemas.openxmlformats.org/officeDocument/2006/relationships/tags" Target="../tags/tag24.xml"/><Relationship Id="rId19" Type="http://schemas.openxmlformats.org/officeDocument/2006/relationships/tags" Target="../tags/tag33.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tags" Target="../tags/tag28.xml"/></Relationships>
</file>

<file path=ppt/slides/_rels/slide7.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tags" Target="../tags/tag43.xml"/><Relationship Id="rId7" Type="http://schemas.openxmlformats.org/officeDocument/2006/relationships/notesSlide" Target="../notesSlides/notesSlide5.xml"/><Relationship Id="rId12" Type="http://schemas.openxmlformats.org/officeDocument/2006/relationships/image" Target="../media/image14.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2.xml"/><Relationship Id="rId11" Type="http://schemas.openxmlformats.org/officeDocument/2006/relationships/image" Target="../media/image13.jpeg"/><Relationship Id="rId5" Type="http://schemas.openxmlformats.org/officeDocument/2006/relationships/tags" Target="../tags/tag45.xml"/><Relationship Id="rId10" Type="http://schemas.openxmlformats.org/officeDocument/2006/relationships/image" Target="../media/image12.jpeg"/><Relationship Id="rId4" Type="http://schemas.openxmlformats.org/officeDocument/2006/relationships/tags" Target="../tags/tag44.xml"/><Relationship Id="rId9"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p:cNvSpPr>
            <a:spLocks noGrp="1" noChangeArrowheads="1"/>
          </p:cNvSpPr>
          <p:nvPr>
            <p:ph type="ctrTitle"/>
            <p:custDataLst>
              <p:tags r:id="rId1"/>
            </p:custDataLst>
          </p:nvPr>
        </p:nvSpPr>
        <p:spPr>
          <a:xfrm>
            <a:off x="1619250" y="2590800"/>
            <a:ext cx="5905500" cy="2590800"/>
          </a:xfrm>
        </p:spPr>
        <p:txBody>
          <a:bodyPr/>
          <a:lstStyle/>
          <a:p>
            <a:pPr eaLnBrk="1" hangingPunct="1"/>
            <a:r>
              <a:rPr lang="fr-FR" altLang="en-US" sz="3200" b="0" dirty="0" smtClean="0">
                <a:solidFill>
                  <a:schemeClr val="bg1"/>
                </a:solidFill>
              </a:rPr>
              <a:t>Programme de formation aux principes « Lean » – certification Ceinture verte</a:t>
            </a:r>
            <a:br>
              <a:rPr lang="fr-FR" altLang="en-US" sz="3200" b="0" dirty="0" smtClean="0">
                <a:solidFill>
                  <a:schemeClr val="bg1"/>
                </a:solidFill>
              </a:rPr>
            </a:br>
            <a:r>
              <a:rPr lang="fr-FR" altLang="en-US" sz="3200" b="0" dirty="0" smtClean="0">
                <a:solidFill>
                  <a:schemeClr val="bg1"/>
                </a:solidFill>
              </a:rPr>
              <a:t/>
            </a:r>
            <a:br>
              <a:rPr lang="fr-FR" altLang="en-US" sz="3200" b="0" dirty="0" smtClean="0">
                <a:solidFill>
                  <a:schemeClr val="bg1"/>
                </a:solidFill>
              </a:rPr>
            </a:br>
            <a:r>
              <a:rPr lang="fr-FR" altLang="en-US" sz="3200" b="0" dirty="0" smtClean="0">
                <a:solidFill>
                  <a:schemeClr val="bg1"/>
                </a:solidFill>
              </a:rPr>
              <a:t>1.  Introduction</a:t>
            </a:r>
            <a:br>
              <a:rPr lang="fr-FR" altLang="en-US" sz="3200" b="0" dirty="0" smtClean="0">
                <a:solidFill>
                  <a:schemeClr val="bg1"/>
                </a:solidFill>
              </a:rPr>
            </a:br>
            <a:endParaRPr lang="en-CA" altLang="en-US" sz="3200" b="0" dirty="0" smtClean="0">
              <a:solidFill>
                <a:schemeClr val="bg1"/>
              </a:solidFill>
            </a:endParaRPr>
          </a:p>
        </p:txBody>
      </p:sp>
      <p:sp>
        <p:nvSpPr>
          <p:cNvPr id="93187" name="Subtitle 1"/>
          <p:cNvSpPr>
            <a:spLocks noGrp="1"/>
          </p:cNvSpPr>
          <p:nvPr>
            <p:ph type="subTitle" idx="1"/>
            <p:custDataLst>
              <p:tags r:id="rId2"/>
            </p:custDataLst>
          </p:nvPr>
        </p:nvSpPr>
        <p:spPr>
          <a:xfrm>
            <a:off x="1752600" y="5867400"/>
            <a:ext cx="5029200" cy="685800"/>
          </a:xfrm>
        </p:spPr>
        <p:txBody>
          <a:bodyPr/>
          <a:lstStyle/>
          <a:p>
            <a:pPr algn="l"/>
            <a:r>
              <a:rPr lang="fr-FR" altLang="en-US" sz="1800" i="1" smtClean="0">
                <a:solidFill>
                  <a:schemeClr val="bg1"/>
                </a:solidFill>
              </a:rPr>
              <a:t>11 avril</a:t>
            </a:r>
            <a:r>
              <a:rPr lang="fr-FR" altLang="en-US" sz="1800" smtClean="0">
                <a:solidFill>
                  <a:schemeClr val="bg1"/>
                </a:solidFill>
              </a:rPr>
              <a:t> 2014</a:t>
            </a:r>
            <a:endParaRPr lang="en-CA" altLang="en-US" sz="17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02" name="Rounded Rectangle 10"/>
          <p:cNvSpPr>
            <a:spLocks noChangeArrowheads="1"/>
          </p:cNvSpPr>
          <p:nvPr>
            <p:custDataLst>
              <p:tags r:id="rId1"/>
            </p:custDataLst>
          </p:nvPr>
        </p:nvSpPr>
        <p:spPr bwMode="auto">
          <a:xfrm>
            <a:off x="5908675" y="114300"/>
            <a:ext cx="2778125" cy="5478463"/>
          </a:xfrm>
          <a:prstGeom prst="roundRect">
            <a:avLst>
              <a:gd name="adj" fmla="val 16667"/>
            </a:avLst>
          </a:prstGeom>
          <a:solidFill>
            <a:schemeClr val="accent1"/>
          </a:solidFill>
          <a:ln w="9525" algn="ctr">
            <a:solidFill>
              <a:schemeClr val="tx1"/>
            </a:solidFill>
            <a:round/>
            <a:headEnd/>
            <a:tailEnd/>
          </a:ln>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endParaRPr lang="en-CA" altLang="en-US"/>
          </a:p>
        </p:txBody>
      </p:sp>
      <p:sp>
        <p:nvSpPr>
          <p:cNvPr id="102403" name="Title 1"/>
          <p:cNvSpPr>
            <a:spLocks noGrp="1"/>
          </p:cNvSpPr>
          <p:nvPr>
            <p:ph type="title"/>
            <p:custDataLst>
              <p:tags r:id="rId2"/>
            </p:custDataLst>
          </p:nvPr>
        </p:nvSpPr>
        <p:spPr>
          <a:xfrm>
            <a:off x="193675" y="292100"/>
            <a:ext cx="8229600" cy="914400"/>
          </a:xfrm>
        </p:spPr>
        <p:txBody>
          <a:bodyPr/>
          <a:lstStyle/>
          <a:p>
            <a:pPr eaLnBrk="1" hangingPunct="1"/>
            <a:r>
              <a:rPr lang="fr-CA" altLang="en-US" smtClean="0"/>
              <a:t>Historique</a:t>
            </a:r>
          </a:p>
        </p:txBody>
      </p:sp>
      <p:sp>
        <p:nvSpPr>
          <p:cNvPr id="102404"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07B9997E-87F1-4D77-B29C-F038CB01A7AA}" type="slidenum">
              <a:rPr lang="en-US" altLang="en-US" sz="1000" smtClean="0"/>
              <a:pPr eaLnBrk="1" hangingPunct="1"/>
              <a:t>10</a:t>
            </a:fld>
            <a:endParaRPr lang="en-US" altLang="en-US" sz="1000" smtClean="0"/>
          </a:p>
        </p:txBody>
      </p:sp>
      <p:pic>
        <p:nvPicPr>
          <p:cNvPr id="102405" name="Picture 2"/>
          <p:cNvPicPr>
            <a:picLocks noChangeAspect="1" noChangeArrowheads="1"/>
          </p:cNvPicPr>
          <p:nvPr>
            <p:custDataLst>
              <p:tags r:id="rId4"/>
            </p:custDataLst>
          </p:nvPr>
        </p:nvPicPr>
        <p:blipFill>
          <a:blip r:embed="rId30">
            <a:grayscl/>
            <a:extLst>
              <a:ext uri="{28A0092B-C50C-407E-A947-70E740481C1C}">
                <a14:useLocalDpi xmlns:a14="http://schemas.microsoft.com/office/drawing/2010/main" val="0"/>
              </a:ext>
            </a:extLst>
          </a:blip>
          <a:srcRect/>
          <a:stretch>
            <a:fillRect/>
          </a:stretch>
        </p:blipFill>
        <p:spPr bwMode="auto">
          <a:xfrm>
            <a:off x="1352550" y="1976438"/>
            <a:ext cx="1238250"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06" name="Picture 4" descr="https://encrypted-tbn0.gstatic.com/images?q=tbn:ANd9GcRJWppwe6h1Bcs6wyICLRXz9hppvXbL-KtyrrhdHYqSDSbPLuWu"/>
          <p:cNvPicPr>
            <a:picLocks noChangeAspect="1" noChangeArrowheads="1"/>
          </p:cNvPicPr>
          <p:nvPr>
            <p:custDataLst>
              <p:tags r:id="rId5"/>
            </p:custDataLst>
          </p:nvPr>
        </p:nvPicPr>
        <p:blipFill>
          <a:blip r:embed="rId31">
            <a:extLst>
              <a:ext uri="{28A0092B-C50C-407E-A947-70E740481C1C}">
                <a14:useLocalDpi xmlns:a14="http://schemas.microsoft.com/office/drawing/2010/main" val="0"/>
              </a:ext>
            </a:extLst>
          </a:blip>
          <a:srcRect/>
          <a:stretch>
            <a:fillRect/>
          </a:stretch>
        </p:blipFill>
        <p:spPr bwMode="auto">
          <a:xfrm>
            <a:off x="152400" y="1143000"/>
            <a:ext cx="99060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7" name="AutoShape 6" descr="data:image/jpeg;base64,/9j/4AAQSkZJRgABAQAAAQABAAD/2wCEAAkGBxQTEhUUEhQVFRUWFxUVFRQXFBQUFBUUFBQXFxQUFhQYHCggGBolHBQUITEhJSkrLi4uFx8zODMsNygtLisBCgoKDA0OFA8MDisZFBksKywsNywsLCw3LCsrKywsLCsrLCwsLCwsKzc3LCwsLCwsLCsrKywsLCsrKyssKysrK//AABEIAP4AxwMBIgACEQEDEQH/xAAcAAACAgMBAQAAAAAAAAAAAAADBAUGAAECBwj/xAA8EAABBAAEAwYEBAYBAwUAAAABAAIDEQQSITEFQVEGE2FxgZEiMqHwB0KxwRRigtHh8VIjkrIXU2Nyov/EABYBAQEBAAAAAAAAAAAAAAAAAAABAv/EABcRAQEBAQAAAAAAAAAAAAAAAAABQRH/2gAMAwEAAhEDEQA/APWS5Ce5dOQnqK0Vw4rCVySgwlcOKwlckoOStgLS0XKK7KxcZ1hcqOrW7QDJ0FpSbiIbvv8AfNBIFaKhJeO5SBV3sBqT4aJ9mJJ1LSFAyuggCXqiNcgMF1aCHrT3qo7e9LvkS2IxCSfiVFSbp6Qn4hRT8UVjZUEkZF02RIskTDXIHY3LaDG5YgsLiguRCuCVUCcVyStuXBKDChldWuCEGiVySsLkpjp8jC7oorrE4sM8zsE5gGWLd7bqn8JnlkeS4nLfQ6+pO3kFcMHJp08wAg1xOUAbE+Gv7BQU416eX+rUtipGv+V2by2+miVGEy67IFcBhGl2Zw1GxJvXwT8mIqwBtuNvUITnUNlG47EOHPTXYag8iOqAOM7QCJ1Pbpe/L/BXMHa+Auy568/18Qq/2kcHMD26bWPXmOWvsqwI2uPxt350fexoT46HxQeyYbGNeLaQfJFc9eWQYx+HbnjJFa04ktd77H1V64JxUYiBkoFZhqOh5oHptUpJGjvegyPQISGiuo3oc4XLFFOscmGOSMbkw1yIcictoUBWKi2OQyjyNQ3sVQFzdEKkzMhEBACRyASjPIQHFQclyXx8+WNxyhxAtoPUbIzkhxUOLCG7opXgeBeyEOJuR3hoFNxYS/n18BsuMF8rB0aFJRMQCbFQoCh4IUkKk2xoU7FUQ8sSi8ZGpydqi8SxRVdxkGYEbWqbisNLETlo66Uco89QVe8YKtQONOovqoqvYyB76EzsmcHK78pIu2nXQ+Gqkfw94m6Nxw7jYoka3RB/dF4lCc4qwx1OqrYTsQW8j4hReIwxw07JgCG3lP8AV1Fn3VR6fnCBI5Kw4nMAUVxvVQY4IL9F0ZhyQSbKKOxy7D0DNWi0HoJCCVYl4HLSI9EchSPWpD4oD3rSNPeguK6LkMoOHIRRXoTtFFcOCWxIuhdWmSlcYarzCB6JtED+UJ+FyjYphmJ8EzHim9QqiQzIcq6bIKQXzCkCeIUXiUp2i7TMhsAFzuQAvVefYrtdPLJlD42C9b/KP5tVFXXEu3tVjipsaKYaHtiBe5rgRYc05mm+hVQ4ljSHV+U6g/soJ3h+Ka6IXqW3Y3SHE5GygCyBd5deV7KCc4g715b+Y90rLxUuflzE1et1qeQCvDq/dn5i6Ft7jT2Us6YAaqu9mQREBeqnG66FRQw6yjQNorplAbIX8WAfBBkztVjAVk07TqFyzEUgcgOixLtnW0HoDnITljiuHuWmXDnLjMuiguKitvlQ2v6ocjtVyHoDuKTmaHPAO3gid6l2Sf8AVbrvp7oNcSb3LC4W5oBPiKCpMgxL4nzEOMjc/wD0h3jcpy2GNZHq86hpeTVg6ULPospumnpfmb/wtxwkChQHkgrvZuWeMtErszHXpmzOZrV3WoJ/XmrPjpA1hQX4YN25pTtDJlYEFD4y50kha0OdepDBbsvQeJ2UtLwB4w8IgLoSSwyNBLcrLOdmg+JxGUWT1WcMaBKCN/2VpdFfM+6CkxcNfFiaDnOicz4xWhdpZOWtd6NXtdqJ7ScPbGBQO+nlzXpjcG0DQKmduA2q6IKLjG5iOQJA8tVrGQsw8rXZbLiPQdfNMuGYNHr7f6VZ4y94xDg4kkEc9NhSqPROykzzGc5LnCSRuY75RVKwsfSr/Z5payz+Yl3qa/spYm1lp3iZzySNpt7L0SzmAc9kHIeitcUs5yNgpReuyBuIrSM8jktIPQHuWkZsNlalGq0yXlQ2a+aY7uytSsDdUEfMKKFa7lIOyHSigSmkli5OY3GvsmZ2lR0u+qgssUoe1jxzFH7902x6qXCseWP7s/K46eDv8qx97ppvsqO8UbIaN1BdryQzyCmmsPL5hrfiqf2+finNAjizXuQb/wBIK5wnjGRwL9G3WbkvScNMHNDgbFArxKLgGKe6n5mtPI7DrS9N4S50UbWnUAAelIJ6bE0FR+2OJB81YMZi9L5KodpHB2R3VQQLZshJq6aSB18FCN4Y6RwfZc9zzmaR8tcyVI8SjJe0bDc+XT9FN8Ngr4iKJVRL4RlNA6Cv8pvOAFFmUojJSo0ZkxJCQfK4m0zPQAvmuLboGojhhJXRcsxFNArmgtNoJLCPWJXDvWIr2wMr1XJjC7KG4rTIb3taNN1E4qYnRO4pijJdSgASuDJSxwJK1iG6KKE7EclHYwG042OygYyMkqCOkPMbggjzGqtOGkDmtcNjr9FBDDJ7gj8txnzb5cx99Ugl/wCJYDq4D1XckjCLsLkbVQrnpuucRHFXxRsd6Dl4KiD4xxHDR6vka3z0Vbw/aqKWZsUQc+7ALWuI87rbxVrx0DKtkUbdOTG370ksJhiy3Gsx8K25IE54S0PvS2k14tVKxU5LQDycVaO13E8rKbudPK91Sp35QPr6oFMfL8bfNWeF3wbclH9nuAOxj5C0GomF18s5+UfRM4adrowQeX2EGnkokbyLQpX0ue/01QMunB3S/eA86Sj5ChZjsgfZN1NozHWkO7cORXcUpCCbweGJF1osTvCpnBnI2sUV628oRcuXyILnrTLJ9UnI0IznIZZaBcMHJLzw2dE85tIDnhRShZS5MVpsC11lQJmFK4iAghzTqNQpFyTxKCRwWIEjb5jRw6FMiBp1IURwCAunaAaDrB9iQa81I4wujcWuBsb1Z05EeCDnEtAUBx3iTImmyBSYx/EyAcrHE+RA9yvNu0GPe51ye2w9ufqg4x+I7x5ef6R+iRweBkxMrYohme47DYDm5x5AJ7gfAcTjnVC0iPYyusMHl/yPgPovY+ynZaLBR0wW8/PIfmcf2Hgqjvst2fZg8OIm6uOsjubnHc+XJeG9ox/B8RniGjC/O0dO8+LT1JX0W5fOf4wvviclcmxg/wDbf7oHmS59lzKwlVfhPFyyg7br/dWfDYoOo9VFbZD1RsHAGvBOoRWvvRdhuqCdjc06Nq66bKLPC87ydkTDuy6hdyY69lFd4C2EtOoCxcwvs2tIPVi5aKBJIgvmVQy54QnzJN0i1aAskxKGAsJC13qBhgAQ5JEPvkvNKgI96XkKjOI8eiiHxOF9FUOKdsXv0jFDqg9M4DiGjExNvUur/wDJV24nw1soB2e35XeH/E9QvB+xPEnHiODYXEkyW7yyOoL6GJViVUncIe4kZPXTL6OSn/p1h3vD8QO9I1Ee0f8AUPzeR08E/wBke08M7MucB+YtDSfiN66D1VoKCLiwTWANY0NA0AAAAHgAtOYpB4SzwqEpAvljttjO/wAdiZORkcB5M+Af+K+ke2vFxhcLJIfmIyxjm57tGgL5g4gPiP18+agSyp7B4l7PlKGyK07DFSqJPAcW2zKYbigdQVWcKzUt9R+6ebCRsVFWOF9orGKIwuJcBqL8VJx4wEfe6inoWrELDv1srFFelSPQXOXcgQnNVRwXLCVqlhCDklCmna0W4gJTi/EmwsJJ15LzTjHGpZnHUhvIILtxXtjFFo05j4Kn8S7VTS6A5Qem6hhHzK6axEcuBJskk+JRYWahaLV3G6rPQFUP9jZHfx4la0uMTmkNaCSacLAA30BX05i5w2J7+QY53oGkrxH8BsIDO553LXu+rW/uV6b294mIcJWUPMr2QiPOWZg8/H8QF6NzHTogpWGH8NBh5Gd1HQBy/HI8vuyLrXz3voF6lw/GsmjZLGba8WP0IIOxBBBHgvC+2nbGKhA0uiMdW0s76N3iHNLXBw+zyVn/AAklxeeQd6x2GGjmlhaRMd2t10cBqTbgbHPZCvU3JTFShotxoIkj3agADlZs/ReZfi72g7qIwRuOeQEPfzbHpny9LsN/qVRRu2Pag47FucL/AIfD2I2jZziSM/SzRrwHiqRjcP8AFfXUeIPNTGGgDIQD8zyHuHQEU0egA90I4azlPXQ/sopGGDyTMcX6LsYcg1VIzY65IFZYspa7pr6c1OQwjQ9dVH4jQa1Vb+HRN8MkuJg8P9fsoGwyxQC13R26JmJv39+qMGWEUthQVtPYaCisUHpMqCQpCSFLPiVC9Iczw1pJ5IzmqC7VYzJEQNzogpPaDGmWQknQaDooqSFd4l9rbGmrQJPZqui3ojPYhSGgg4Q+IOyxP9kWIdUr2hdUYHUqo9O/BWdkRc55ytbhnvcTsGhzC4+yR7Z9vpMW+NuHblEmYxhztBHG5x711bF2W6uvhbvSB+HHEhDiYmm6lHcWK0Lm22/AlgHm4KD/ABN4dHhiIxRma9wDm/CO7f8A9XKW8gBI0VytBD4uF7AzGOfGP4h0jYiXHM3LK5jp8rbIaMpF72dBovdfwhw4bgGtNGRsry8h2YO7w22QO3IIcN9eq8H7VYd0WHwET/nEDpCObRLPI9o9irv+H/aKHB/wpd3rHPa1kri0dy+M/EBYcTYBLgaGrXD82ge7Yh+VpO+W/wDX1XgX4hSGXG90Tfy5/q4j2JK9t7ScWbhsPJM6iAPhH/JxADAPMkL5/gcXvllebcQ4k62XvJuvqlIVxT8zjQ00A6aaIjGitdzuhZrvQeGv39lZGT68tSookjOu413+ZvX0SM+MazXrsOZ8AE+9marNVv1SGAw7Y5SJNZPma92oc3w6HqEQODAvkcDJoNwz9C7xVgw0G2Uacvv73Q4Gi9969Op+qkMJHroPvoittZr4/oKRYoSd+XsnootfQeyR/iKcR979FFSmGw+myxd4OWwCVtB6G4JWYKQfGlpo1plDTSqm9q58zwOiuHEIasrzziji6Rx+9FFQPEhRsbpjDutgWsYQG+No2EZ8IvnqgUnNbJVrb36p7Ft1Q4IbrxKDccQrxUL2jac8bfEfUhWlkI/bwtVjjTrxUY/mb/5JEqz8Aw2eQREOIlqMFvzNcXDu3tvm17WO/ppL/ibgDLjyQ/MwtErnf+210LZacP8A6g11oLuORzCHMJD2kFruj26tNeBr2U32ixsU8ZxEQt5wzQ6aiwSZ55Ysvd8nMa0t/q5hoQVPjnA8XintmrOHNDnPBaGMaPhDbNBgyta4NOoDhzCm8VxmLC8PdhTNHOXyRARsf3giYwl7ntOoDs4aPUqo8Px7WyEPdkofA/LmLHtcCBYBcWVmFajXZH7lkn5cNkGvwB+fq4j4sw6U7QWKCos/Fe08s+Gw8LjbIRpvb+UWbybX6qLjdTBf5rP9kpN8RAFCz5Ven9vZPYxtUAPlAHp0pRWmQij+muv0WsNhHPccougXWTyG9eOq5Y8kEAi8pqzpp4+hTELGtcwsL81A/CQXADS738K8BaDeDGZpe23AfmF5a11vmNPohzwCQV0Nsd/xd/Y80Th2D7yR7Yi7KPjcxh/PVv02rfU0B10XPHMS2IH4Q11fELcR3gIJjb+U0HCyDWvVAzgDbddx8JHMEKTwG6rXBOJ55KrdovzFgHzpWrDx6/fslD5v1ULxNlOJ9VNz6DxGv398lVeL4z4q8FBYeASd4APO/ZYg9hYS7M46DYffosQevzJCaUJvGu0ULOStIU4zOAwqhzYYnVWrjklABQB2ND1WWlYx+Hp4HUqVMQAodFgw2aRvgbTr4vO0RBPj1NhMwQivVMNw939803BhqH6f5QLsjFbbfqqTKzNj2j+b9AT+yv0jaBrp7D7pULhwzY8cwC4/Sv3VhVqezWx1R2QtbD3DST3jcW93MxuifHLHppTcszt9bcVgjsn39P7oLMO443CnMWte2eMi9C50Dw2h1doPQdEFaIjdIGYiJg/+RpyE607ag4irog/VE4dghEw3q4k2Rtp8o9rPmVpsb3TOaRbQA42PzOFgfQk+AKYxgrQcvr1P1tEMcKhDngkXlBNePIH1P0TuIwRJ2PTkjdnMNUbnn8xoHwH+bUuYsxs+Xmiqw3h+vMeWqUlD4ZSSHXleIaecrM1aOFjmNetD0u0WGG98+dXyHRV/tHESKAsc/Teuh3QR3B8RLHDLLG8tBczM9oae7AlBJDaPxCyevuh9tOK/xIicWtzNaTI6Ou7kDn6vbzrPrR2LlMcIEcWFkjfiCCW3GWlwLXk3q06GjlBPS1VeIYQMbrIHveLLY3CmBtZe8GxJsmhsqgXAZA1987C9Iwo0HkNeapHZjhJkeCdADv49FfO7ygeClWOcTLoR/tUzibrerHxCWvv9/dViQZn/AESC+dkgG4YcrJJ013/0sXfC2CNjWjVwHp4rFFekzyWo7EsR3yJHEy+K0yrXHnW6lEx9E/xB9uKRkKy07wkQzEnp9UR0W+i1hHg2mHDdAoyIIndabc0UN6Lp3PwQRWNOVp9b0pUHs0+8Y6+bX/qFeO0UwEZ1617bqjdjY7xV9GuP1FKxKvjY7B1rQ+I/wh8PkDJIpHMzmGRkgabv4TqRXMBziB1ATRio/e5rVKzCnGzQqzrsOe/Xb3KgQx1F5y6ZjoN6by10v8voB1Kj8UDf7f2Tee3+e6JBh80rfMHnsNbHsqJvCYfIxrOgF+Z/zadZHp+y3lA1K2xRW8mn6qOx8AIN+P36qUc7l96qu9p+MCNuRmshH/aP+SCvdoMULMbd/wAx6fy/fgmuzPBGyNzPGl6DyUPgsKZHAbknf9SV6Nw7DiOMNA2VqDYTCtYA0AADpoh411ff0TbFHcRfdqKguISKJhFPvxUhizZQ8Dgy94A66+AVRbOEEkAnchbW2yBjQ0LFFWvF4kqNmmKdxCjMQ7dERmI5oBamJAhEoreBZltMuKDCV0Sg7bVLmUn7K3dJWd6Cvdq5fgPkdlFfh7h7dI8+A/co/ah1j3CP2MbliJ5lx+g0VxNWpVXjvEMmvIk7auytFXXIfMb8fBWFztPf3H+1WcVw4vmEjS0FojsObmaR89EeZpSA/DXNeGvabB5/TVTfCY7lc48m0PM+Kj8LhWRNDWCgCSeYs+HJTHD2U0+Jv2QMyOQnyVotueAlcZi2xtLz/knkAih8V4qIWdXH5R49fJU5zTI7M7UnUnqmZnuleXO3O3gOgUjw7CWQOQVQ92e4ZlGc78vBWAWUswUNETvaCiimStFGY+6TZmCVxD7290EG+PXVOcNOUE8yuXRJjDw7BEGw4JKxPQwUsRVgnnUbiJEZ7kniEAS5Cc5cySGku5xNoHmv0C6c9LxaALHFASSXZI4t5r3XUj9Pvmk8W/RBXuMyZipDs40iKvEqNxbbJUtwhtMCqJUv+H3SoZq4osuyG87+Kg4tS2HfTReuiiC3Wk6Zvh2RXWJnrW9FAYuYyO/lGw/dNYubMcuwG/iuGRKoGyOlK8OiUfGNVKQSUFBIXouJQuI5LWd5aK0G9VuUaLorZCBbukeNqKyJGbGgYwrRWoWLqIUtIP/Z"/>
          <p:cNvSpPr>
            <a:spLocks noChangeAspect="1" noChangeArrowheads="1"/>
          </p:cNvSpPr>
          <p:nvPr>
            <p:custDataLst>
              <p:tags r:id="rId6"/>
            </p:custDataLst>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endParaRPr lang="en-CA" altLang="en-US"/>
          </a:p>
        </p:txBody>
      </p:sp>
      <p:pic>
        <p:nvPicPr>
          <p:cNvPr id="102408" name="Picture 7"/>
          <p:cNvPicPr>
            <a:picLocks noChangeAspect="1" noChangeArrowheads="1"/>
          </p:cNvPicPr>
          <p:nvPr>
            <p:custDataLst>
              <p:tags r:id="rId7"/>
            </p:custDataLst>
          </p:nvPr>
        </p:nvPicPr>
        <p:blipFill>
          <a:blip r:embed="rId32">
            <a:extLst>
              <a:ext uri="{28A0092B-C50C-407E-A947-70E740481C1C}">
                <a14:useLocalDpi xmlns:a14="http://schemas.microsoft.com/office/drawing/2010/main" val="0"/>
              </a:ext>
            </a:extLst>
          </a:blip>
          <a:srcRect/>
          <a:stretch>
            <a:fillRect/>
          </a:stretch>
        </p:blipFill>
        <p:spPr bwMode="auto">
          <a:xfrm>
            <a:off x="193675" y="3124200"/>
            <a:ext cx="949325"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9" name="TextBox 5"/>
          <p:cNvSpPr txBox="1">
            <a:spLocks noChangeArrowheads="1"/>
          </p:cNvSpPr>
          <p:nvPr>
            <p:custDataLst>
              <p:tags r:id="rId8"/>
            </p:custDataLst>
          </p:nvPr>
        </p:nvSpPr>
        <p:spPr bwMode="auto">
          <a:xfrm>
            <a:off x="0" y="2438400"/>
            <a:ext cx="1482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latin typeface="Arial Black" pitchFamily="34" charset="0"/>
              </a:rPr>
              <a:t>S. Toyoda</a:t>
            </a:r>
          </a:p>
        </p:txBody>
      </p:sp>
      <p:sp>
        <p:nvSpPr>
          <p:cNvPr id="102410" name="TextBox 9"/>
          <p:cNvSpPr txBox="1">
            <a:spLocks noChangeArrowheads="1"/>
          </p:cNvSpPr>
          <p:nvPr>
            <p:custDataLst>
              <p:tags r:id="rId9"/>
            </p:custDataLst>
          </p:nvPr>
        </p:nvSpPr>
        <p:spPr bwMode="auto">
          <a:xfrm>
            <a:off x="157163" y="4335463"/>
            <a:ext cx="14827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latin typeface="Arial Black" pitchFamily="34" charset="0"/>
              </a:rPr>
              <a:t>H. Ford</a:t>
            </a:r>
          </a:p>
        </p:txBody>
      </p:sp>
      <p:pic>
        <p:nvPicPr>
          <p:cNvPr id="102411" name="Picture 9" descr="http://totalqualitymanagement.files.wordpress.com/2008/11/taiichi-ohno.jpg"/>
          <p:cNvPicPr>
            <a:picLocks noChangeAspect="1" noChangeArrowheads="1"/>
          </p:cNvPicPr>
          <p:nvPr>
            <p:custDataLst>
              <p:tags r:id="rId10"/>
            </p:custDataLst>
          </p:nvPr>
        </p:nvPicPr>
        <p:blipFill>
          <a:blip r:embed="rId33">
            <a:extLst>
              <a:ext uri="{28A0092B-C50C-407E-A947-70E740481C1C}">
                <a14:useLocalDpi xmlns:a14="http://schemas.microsoft.com/office/drawing/2010/main" val="0"/>
              </a:ext>
            </a:extLst>
          </a:blip>
          <a:srcRect/>
          <a:stretch>
            <a:fillRect/>
          </a:stretch>
        </p:blipFill>
        <p:spPr bwMode="auto">
          <a:xfrm>
            <a:off x="2895600" y="1905000"/>
            <a:ext cx="1346200" cy="174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12" name="TextBox 11"/>
          <p:cNvSpPr txBox="1">
            <a:spLocks noChangeArrowheads="1"/>
          </p:cNvSpPr>
          <p:nvPr>
            <p:custDataLst>
              <p:tags r:id="rId11"/>
            </p:custDataLst>
          </p:nvPr>
        </p:nvSpPr>
        <p:spPr bwMode="auto">
          <a:xfrm>
            <a:off x="3089275" y="3581400"/>
            <a:ext cx="1482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latin typeface="Arial Black" pitchFamily="34" charset="0"/>
              </a:rPr>
              <a:t>T. Ohno</a:t>
            </a:r>
          </a:p>
        </p:txBody>
      </p:sp>
      <p:sp>
        <p:nvSpPr>
          <p:cNvPr id="102413" name="AutoShape 11" descr="data:image/jpeg;base64,/9j/4AAQSkZJRgABAQAAAQABAAD/2wCEAAkGBxQSEhUUEhQWFhQWFxgaGBgYFxQcGBcXGBgcFxwcFhwcHSggGhwlHBQUITEiJSksLi4uFx8zODMsNygtLisBCgoKBQUFDgUFDisZExkrKysrKysrKysrKysrKysrKysrKysrKysrKysrKysrKysrKysrKysrKysrKysrKysrK//AABEIAIAAYAMBIgACEQEDEQH/xAAcAAABBQEBAQAAAAAAAAAAAAAFAQIDBAYABwj/xAAyEAABAwIFAQcDBAIDAAAAAAABAAIRAwQFEiExQVEGEyJhcYGRMqHwYrHB0QdCI3Lh/8QAFAEBAAAAAAAAAAAAAAAAAAAAAP/EABQRAQAAAAAAAAAAAAAAAAAAAAD/2gAMAwEAAhEDEQA/ABpTYUpauDUEBamwp3NTA2dpKBkJrirDGe/p/SU0ZB0Pwgqkrk6o2Nwfj7prXt2/lBxC5OeISNCBqapYSZUF8hIpHBNAQOoWjqhhon9lZGG5T4t/LZaPC7bI2SOFUvH5ifX9kFCjaA8BWWWYCv21NoCsvoS3RBnqlqNeeEHvcNG609enG/7Kjc05H590GNNw6mQDqESoZXtkH0VPFaUKhhV93b4O2xQGXNhIrVdwcJG8qsgIEJhUxCiKDS4ZeAUWhx3/ALhcac9FSw+rDOJ9tvNEm6wgt2J6gIzcUmxKE2dNsnWeNI09fzhX6lQQYI045QC71kjr1Qis0EDf+0RvriASTIG8dFVqN+r10CDHY60LJPdqtrj1m8iQ0xr7x0WMqt1PBHVBpMOq5mqcqthVKGT1/YK2gIuKhNIv8IJBMajfdPcmB0bID9rTphrhVkOy6OBgx+rrxuFSoXdzSEhja7fUsfH3DvspaloMlWpu4tlp4iZI9f6T8MuYhABxHtK5pIYZcAIyiCDAJDQeRtJG4Qcdqbh5JD5BME+EgmJ3HktViljTZXD3N+twc13WRDm+RBE+6p18KdVqZKLTlJOZzoytHwgq2l/XuGhoZJDCd8stbp031Udftg4Ndlb3bmkAkkEl36R7ak6CRutLh9uO9c4mQxhp04jbTMdOuUfCwWIgUbt2g1IPpOhjp/6g647WV3mSYj7TqqtxdGo1ztTGrpPXnzEqziNuwD/jAAJmAEOvqBaMv+zuOk6D5QaPDM3dNzR5R0O0+asEpxEADoAP4UbkBEqMhSuURKAthmIsaxzKphsb8R19Qh9g/QQZHB4IVOtUDYn/AGcGgDckmAAFetqeVxaNhEDyhAatGh4If4mGJB2KE3FGkXmlSaSB9ZzOyMnYRMEnoiFNxIDG6OeYB6Dkn0RelSt6De6aQdHF3OY8l3UlAKwyg5joOwnTiAsB2vpxXDuu/svQMQLqYJoCdPpniOOnK84xYvrPl8N1jflA+5ruawQ8kH83CrYPSz1QTrllx9eEl3la1rGmY1KMYPTy0h1Mn76ILrnKIlOcVESgKvKq3d02m2XGB9z6IfiOOgSKfiPU7D+1nq9YvJLiSfzZBoOyt0bjE7XNoBWBDekAn3Oi3va/CDb1+8b9DtfYnX4J+CvILO6dSqNqt+qm5r2+ZaQ6PeI919OXFvTvrZpB8NRoex3TMJ/mCg8yNaBl5doD5Hf4UjcIpZGtlwA5DiCT58JmK0XWz+7rCHDY8ObwQVZt3NcNDCAJiWFFsltd4HTMZ+VksQoQ4gvJPOp/OFtsTp7hvKy11Ra0lztSJ06lALuWNaAGal2nnPH7rQ02ZWhvQAfCzNlcsbWzVPM6cHzWlo1mvEtcCPJArioiU95URKDOvUcp9QqIOQKAvbv8J453ts+2cfHQPh86b5IPsQ4fC8RBhH+wmPGzvqVQmGOOSp/0eQJPoYPsg977R4bbXg7iq5neQS2C3vG+YEz0XkWP2tzhhLagzUyfC8SAfzpus7/ky0NPFLrNu54e085S0RB34IVEdqrsUnUX1nVaThBZV8YHoT4gfOUBOp2na7UzKDXF4ap10GvuqFOuAZLMw6SQE2vWLtT8DZA1rk6nVI1aS0+SjalQFLfHHt+sBw+D8onb4gypsYPQrLFKEBKooSFO8quSgWU2pqCCuSoDnbHEBc07OuTNR1B1Oqf10HBoJ9WvBWaYJRfs3hBvLhlsKopGoTlc5pcM0bQCNwPstTgf+Oqj7l1N85WHV8EBwmJb5IMlh+BvqnT7LsTwGtQDXVGkNcDBg8bg9Dt8r6FwvsxRtmhtMep5Qrto1opNa4DV7cp6OJy/E6HyKD57lIrOI0MlR7YiHHTprsqwQcuCWEiD/9k="/>
          <p:cNvSpPr>
            <a:spLocks noChangeAspect="1" noChangeArrowheads="1"/>
          </p:cNvSpPr>
          <p:nvPr>
            <p:custDataLst>
              <p:tags r:id="rId12"/>
            </p:custDataLst>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endParaRPr lang="en-CA" altLang="en-US"/>
          </a:p>
        </p:txBody>
      </p:sp>
      <p:pic>
        <p:nvPicPr>
          <p:cNvPr id="102414" name="Picture 12"/>
          <p:cNvPicPr>
            <a:picLocks noChangeAspect="1" noChangeArrowheads="1"/>
          </p:cNvPicPr>
          <p:nvPr>
            <p:custDataLst>
              <p:tags r:id="rId13"/>
            </p:custDataLst>
          </p:nvPr>
        </p:nvPicPr>
        <p:blipFill>
          <a:blip r:embed="rId34">
            <a:extLst>
              <a:ext uri="{28A0092B-C50C-407E-A947-70E740481C1C}">
                <a14:useLocalDpi xmlns:a14="http://schemas.microsoft.com/office/drawing/2010/main" val="0"/>
              </a:ext>
            </a:extLst>
          </a:blip>
          <a:srcRect/>
          <a:stretch>
            <a:fillRect/>
          </a:stretch>
        </p:blipFill>
        <p:spPr bwMode="auto">
          <a:xfrm>
            <a:off x="4508500" y="1219200"/>
            <a:ext cx="914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15" name="Picture 13"/>
          <p:cNvPicPr>
            <a:picLocks noChangeAspect="1" noChangeArrowheads="1"/>
          </p:cNvPicPr>
          <p:nvPr>
            <p:custDataLst>
              <p:tags r:id="rId14"/>
            </p:custDataLst>
          </p:nvPr>
        </p:nvPicPr>
        <p:blipFill>
          <a:blip r:embed="rId35">
            <a:extLst>
              <a:ext uri="{28A0092B-C50C-407E-A947-70E740481C1C}">
                <a14:useLocalDpi xmlns:a14="http://schemas.microsoft.com/office/drawing/2010/main" val="0"/>
              </a:ext>
            </a:extLst>
          </a:blip>
          <a:srcRect/>
          <a:stretch>
            <a:fillRect/>
          </a:stretch>
        </p:blipFill>
        <p:spPr bwMode="auto">
          <a:xfrm>
            <a:off x="4583113" y="3011488"/>
            <a:ext cx="766762"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16" name="TextBox 16"/>
          <p:cNvSpPr txBox="1">
            <a:spLocks noChangeArrowheads="1"/>
          </p:cNvSpPr>
          <p:nvPr>
            <p:custDataLst>
              <p:tags r:id="rId15"/>
            </p:custDataLst>
          </p:nvPr>
        </p:nvSpPr>
        <p:spPr bwMode="auto">
          <a:xfrm>
            <a:off x="4219575" y="4244975"/>
            <a:ext cx="168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latin typeface="Arial Black" pitchFamily="34" charset="0"/>
              </a:rPr>
              <a:t>E. Deming</a:t>
            </a:r>
          </a:p>
        </p:txBody>
      </p:sp>
      <p:sp>
        <p:nvSpPr>
          <p:cNvPr id="102417" name="TextBox 17"/>
          <p:cNvSpPr txBox="1">
            <a:spLocks noChangeArrowheads="1"/>
          </p:cNvSpPr>
          <p:nvPr>
            <p:custDataLst>
              <p:tags r:id="rId16"/>
            </p:custDataLst>
          </p:nvPr>
        </p:nvSpPr>
        <p:spPr bwMode="auto">
          <a:xfrm>
            <a:off x="4406900" y="2401888"/>
            <a:ext cx="16891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latin typeface="Arial Black" pitchFamily="34" charset="0"/>
              </a:rPr>
              <a:t>J. Juran</a:t>
            </a:r>
          </a:p>
        </p:txBody>
      </p:sp>
      <p:pic>
        <p:nvPicPr>
          <p:cNvPr id="102418" name="Picture 15"/>
          <p:cNvPicPr>
            <a:picLocks noChangeAspect="1" noChangeArrowheads="1"/>
          </p:cNvPicPr>
          <p:nvPr>
            <p:custDataLst>
              <p:tags r:id="rId17"/>
            </p:custDataLst>
          </p:nvPr>
        </p:nvPicPr>
        <p:blipFill>
          <a:blip r:embed="rId36">
            <a:grayscl/>
            <a:extLst>
              <a:ext uri="{28A0092B-C50C-407E-A947-70E740481C1C}">
                <a14:useLocalDpi xmlns:a14="http://schemas.microsoft.com/office/drawing/2010/main" val="0"/>
              </a:ext>
            </a:extLst>
          </a:blip>
          <a:srcRect/>
          <a:stretch>
            <a:fillRect/>
          </a:stretch>
        </p:blipFill>
        <p:spPr bwMode="auto">
          <a:xfrm>
            <a:off x="6248400" y="2154238"/>
            <a:ext cx="1068388"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19" name="Picture 16"/>
          <p:cNvPicPr>
            <a:picLocks noChangeAspect="1" noChangeArrowheads="1"/>
          </p:cNvPicPr>
          <p:nvPr>
            <p:custDataLst>
              <p:tags r:id="rId18"/>
            </p:custDataLst>
          </p:nvPr>
        </p:nvPicPr>
        <p:blipFill>
          <a:blip r:embed="rId37">
            <a:grayscl/>
            <a:extLst>
              <a:ext uri="{28A0092B-C50C-407E-A947-70E740481C1C}">
                <a14:useLocalDpi xmlns:a14="http://schemas.microsoft.com/office/drawing/2010/main" val="0"/>
              </a:ext>
            </a:extLst>
          </a:blip>
          <a:srcRect/>
          <a:stretch>
            <a:fillRect/>
          </a:stretch>
        </p:blipFill>
        <p:spPr bwMode="auto">
          <a:xfrm>
            <a:off x="6249988" y="347663"/>
            <a:ext cx="1116012"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20" name="Picture 17"/>
          <p:cNvPicPr>
            <a:picLocks noChangeAspect="1" noChangeArrowheads="1"/>
          </p:cNvPicPr>
          <p:nvPr>
            <p:custDataLst>
              <p:tags r:id="rId19"/>
            </p:custDataLst>
          </p:nvPr>
        </p:nvPicPr>
        <p:blipFill>
          <a:blip r:embed="rId38">
            <a:grayscl/>
            <a:extLst>
              <a:ext uri="{28A0092B-C50C-407E-A947-70E740481C1C}">
                <a14:useLocalDpi xmlns:a14="http://schemas.microsoft.com/office/drawing/2010/main" val="0"/>
              </a:ext>
            </a:extLst>
          </a:blip>
          <a:srcRect/>
          <a:stretch>
            <a:fillRect/>
          </a:stretch>
        </p:blipFill>
        <p:spPr bwMode="auto">
          <a:xfrm>
            <a:off x="6305550" y="3844925"/>
            <a:ext cx="1060450"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21" name="TextBox 21"/>
          <p:cNvSpPr txBox="1">
            <a:spLocks noChangeArrowheads="1"/>
          </p:cNvSpPr>
          <p:nvPr>
            <p:custDataLst>
              <p:tags r:id="rId20"/>
            </p:custDataLst>
          </p:nvPr>
        </p:nvSpPr>
        <p:spPr bwMode="auto">
          <a:xfrm>
            <a:off x="6096000" y="1719263"/>
            <a:ext cx="1689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solidFill>
                  <a:schemeClr val="bg1"/>
                </a:solidFill>
                <a:latin typeface="Arial Black" pitchFamily="34" charset="0"/>
              </a:rPr>
              <a:t>J. Seddon</a:t>
            </a:r>
          </a:p>
        </p:txBody>
      </p:sp>
      <p:sp>
        <p:nvSpPr>
          <p:cNvPr id="102422" name="TextBox 22"/>
          <p:cNvSpPr txBox="1">
            <a:spLocks noChangeArrowheads="1"/>
          </p:cNvSpPr>
          <p:nvPr>
            <p:custDataLst>
              <p:tags r:id="rId21"/>
            </p:custDataLst>
          </p:nvPr>
        </p:nvSpPr>
        <p:spPr bwMode="auto">
          <a:xfrm>
            <a:off x="6159500" y="3471863"/>
            <a:ext cx="1689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solidFill>
                  <a:schemeClr val="bg1"/>
                </a:solidFill>
                <a:latin typeface="Arial Black" pitchFamily="34" charset="0"/>
              </a:rPr>
              <a:t>Z. Radnor</a:t>
            </a:r>
          </a:p>
        </p:txBody>
      </p:sp>
      <p:sp>
        <p:nvSpPr>
          <p:cNvPr id="102423" name="TextBox 23"/>
          <p:cNvSpPr txBox="1">
            <a:spLocks noChangeArrowheads="1"/>
          </p:cNvSpPr>
          <p:nvPr>
            <p:custDataLst>
              <p:tags r:id="rId22"/>
            </p:custDataLst>
          </p:nvPr>
        </p:nvSpPr>
        <p:spPr bwMode="auto">
          <a:xfrm>
            <a:off x="6235700" y="5072063"/>
            <a:ext cx="1689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a:solidFill>
                  <a:schemeClr val="bg1"/>
                </a:solidFill>
                <a:latin typeface="Arial Black" pitchFamily="34" charset="0"/>
              </a:rPr>
              <a:t>K. Miller</a:t>
            </a:r>
          </a:p>
        </p:txBody>
      </p:sp>
      <p:sp>
        <p:nvSpPr>
          <p:cNvPr id="102424" name="TextBox 24"/>
          <p:cNvSpPr txBox="1">
            <a:spLocks noChangeArrowheads="1"/>
          </p:cNvSpPr>
          <p:nvPr>
            <p:custDataLst>
              <p:tags r:id="rId23"/>
            </p:custDataLst>
          </p:nvPr>
        </p:nvSpPr>
        <p:spPr bwMode="auto">
          <a:xfrm>
            <a:off x="152400" y="5867400"/>
            <a:ext cx="1524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2000">
                <a:latin typeface="Arial Black" pitchFamily="34" charset="0"/>
              </a:rPr>
              <a:t>Années 1890  à la 2e Guerre mondiale</a:t>
            </a:r>
          </a:p>
        </p:txBody>
      </p:sp>
      <p:sp>
        <p:nvSpPr>
          <p:cNvPr id="102425" name="TextBox 25"/>
          <p:cNvSpPr txBox="1">
            <a:spLocks noChangeArrowheads="1"/>
          </p:cNvSpPr>
          <p:nvPr>
            <p:custDataLst>
              <p:tags r:id="rId24"/>
            </p:custDataLst>
          </p:nvPr>
        </p:nvSpPr>
        <p:spPr bwMode="auto">
          <a:xfrm>
            <a:off x="1676400" y="6019800"/>
            <a:ext cx="12192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2000">
                <a:latin typeface="Arial Black" pitchFamily="34" charset="0"/>
              </a:rPr>
              <a:t>2e Guerre mondiale</a:t>
            </a:r>
          </a:p>
        </p:txBody>
      </p:sp>
      <p:sp>
        <p:nvSpPr>
          <p:cNvPr id="102426" name="TextBox 26"/>
          <p:cNvSpPr txBox="1">
            <a:spLocks noChangeArrowheads="1"/>
          </p:cNvSpPr>
          <p:nvPr>
            <p:custDataLst>
              <p:tags r:id="rId25"/>
            </p:custDataLst>
          </p:nvPr>
        </p:nvSpPr>
        <p:spPr bwMode="auto">
          <a:xfrm>
            <a:off x="2895600" y="6019800"/>
            <a:ext cx="313690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2000">
                <a:latin typeface="Arial Black" pitchFamily="34" charset="0"/>
              </a:rPr>
              <a:t>Après-guerre aux années 70</a:t>
            </a:r>
          </a:p>
        </p:txBody>
      </p:sp>
      <p:sp>
        <p:nvSpPr>
          <p:cNvPr id="102427" name="TextBox 27"/>
          <p:cNvSpPr txBox="1">
            <a:spLocks noChangeArrowheads="1"/>
          </p:cNvSpPr>
          <p:nvPr>
            <p:custDataLst>
              <p:tags r:id="rId26"/>
            </p:custDataLst>
          </p:nvPr>
        </p:nvSpPr>
        <p:spPr bwMode="auto">
          <a:xfrm>
            <a:off x="6007100" y="5991225"/>
            <a:ext cx="298450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2000">
                <a:latin typeface="Arial Black" pitchFamily="34" charset="0"/>
              </a:rPr>
              <a:t>Années 90 à aujourd’hui</a:t>
            </a:r>
          </a:p>
        </p:txBody>
      </p:sp>
      <p:cxnSp>
        <p:nvCxnSpPr>
          <p:cNvPr id="9" name="Straight Arrow Connector 8"/>
          <p:cNvCxnSpPr/>
          <p:nvPr>
            <p:custDataLst>
              <p:tags r:id="rId27"/>
            </p:custDataLst>
          </p:nvPr>
        </p:nvCxnSpPr>
        <p:spPr bwMode="auto">
          <a:xfrm>
            <a:off x="193675" y="5791200"/>
            <a:ext cx="8340725" cy="0"/>
          </a:xfrm>
          <a:prstGeom prst="straightConnector1">
            <a:avLst/>
          </a:prstGeom>
          <a:ln>
            <a:headEnd type="none" w="med" len="med"/>
            <a:tailEnd type="arrow"/>
          </a:ln>
          <a:extLst/>
        </p:spPr>
        <p:style>
          <a:lnRef idx="3">
            <a:schemeClr val="accent1"/>
          </a:lnRef>
          <a:fillRef idx="0">
            <a:schemeClr val="accent1"/>
          </a:fillRef>
          <a:effectRef idx="2">
            <a:schemeClr val="accent1"/>
          </a:effectRef>
          <a:fontRef idx="minor">
            <a:schemeClr val="tx1"/>
          </a:fontRef>
        </p:style>
      </p:cxnSp>
      <p:sp>
        <p:nvSpPr>
          <p:cNvPr id="102429" name="TextBox 12"/>
          <p:cNvSpPr txBox="1">
            <a:spLocks noChangeArrowheads="1"/>
          </p:cNvSpPr>
          <p:nvPr>
            <p:custDataLst>
              <p:tags r:id="rId28"/>
            </p:custDataLst>
          </p:nvPr>
        </p:nvSpPr>
        <p:spPr bwMode="auto">
          <a:xfrm rot="-5400000">
            <a:off x="5312570" y="2583656"/>
            <a:ext cx="517366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nSpc>
                <a:spcPct val="85000"/>
              </a:lnSpc>
            </a:pPr>
            <a:r>
              <a:rPr lang="fr-CA" altLang="en-US" sz="1800" baseline="0">
                <a:solidFill>
                  <a:schemeClr val="bg1"/>
                </a:solidFill>
                <a:latin typeface="Arial Black" pitchFamily="34" charset="0"/>
              </a:rPr>
              <a:t>ADMINISTRATION PUBLIQUE ALLÉGÉE</a:t>
            </a:r>
            <a:endParaRPr lang="fr-CA" altLang="en-US" sz="1800">
              <a:solidFill>
                <a:schemeClr val="bg1"/>
              </a:solidFill>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3"/>
          <p:cNvSpPr>
            <a:spLocks noGrp="1"/>
          </p:cNvSpPr>
          <p:nvPr>
            <p:ph type="title"/>
            <p:custDataLst>
              <p:tags r:id="rId1"/>
            </p:custDataLst>
          </p:nvPr>
        </p:nvSpPr>
        <p:spPr/>
        <p:txBody>
          <a:bodyPr/>
          <a:lstStyle/>
          <a:p>
            <a:pPr eaLnBrk="1" hangingPunct="1"/>
            <a:r>
              <a:rPr lang="fr-CA" altLang="en-US" sz="3200" dirty="0" smtClean="0"/>
              <a:t>Qu’est-ce que l’approche « Lean »?</a:t>
            </a:r>
          </a:p>
        </p:txBody>
      </p:sp>
      <p:sp>
        <p:nvSpPr>
          <p:cNvPr id="5" name="Content Placeholder 4"/>
          <p:cNvSpPr>
            <a:spLocks noGrp="1"/>
          </p:cNvSpPr>
          <p:nvPr>
            <p:ph idx="1"/>
            <p:custDataLst>
              <p:tags r:id="rId2"/>
            </p:custDataLst>
          </p:nvPr>
        </p:nvSpPr>
        <p:spPr>
          <a:xfrm>
            <a:off x="914400" y="2209800"/>
            <a:ext cx="7620000" cy="3276600"/>
          </a:xfrm>
        </p:spPr>
        <p:txBody>
          <a:bodyPr/>
          <a:lstStyle/>
          <a:p>
            <a:pPr eaLnBrk="1" hangingPunct="1">
              <a:lnSpc>
                <a:spcPct val="95000"/>
              </a:lnSpc>
              <a:buFontTx/>
              <a:buChar char="•"/>
            </a:pPr>
            <a:r>
              <a:rPr lang="fr-CA" altLang="en-US" sz="2000" dirty="0" smtClean="0"/>
              <a:t>Approche/philosophie de gestion qui accélère les processus, apporte de la fluidité et des efficiences dans le déroulement du travail grâce à la rationalisation des processus de gestion.</a:t>
            </a:r>
          </a:p>
          <a:p>
            <a:pPr eaLnBrk="1" hangingPunct="1">
              <a:lnSpc>
                <a:spcPct val="95000"/>
              </a:lnSpc>
              <a:buFontTx/>
              <a:buChar char="•"/>
            </a:pPr>
            <a:endParaRPr lang="fr-CA" altLang="en-US" sz="800" dirty="0" smtClean="0"/>
          </a:p>
          <a:p>
            <a:pPr eaLnBrk="1" hangingPunct="1">
              <a:lnSpc>
                <a:spcPct val="95000"/>
              </a:lnSpc>
              <a:buFontTx/>
              <a:buChar char="•"/>
            </a:pPr>
            <a:r>
              <a:rPr lang="fr-CA" altLang="en-US" sz="2000" dirty="0" smtClean="0"/>
              <a:t>Cessez de faire les choses qui ne sont pas nécessaires aux yeux de vos clients, utilisateurs finaux et intervenants clés. Utilisez les capacités ainsi libérées pour mener des activités à valeur ajoutée, rehaussant ainsi la prestation et la qualité, sans ressources ou efforts supplémentaires.</a:t>
            </a:r>
          </a:p>
          <a:p>
            <a:pPr eaLnBrk="1" hangingPunct="1">
              <a:lnSpc>
                <a:spcPct val="95000"/>
              </a:lnSpc>
              <a:buFontTx/>
              <a:buChar char="•"/>
            </a:pPr>
            <a:endParaRPr lang="fr-CA" altLang="en-US" sz="800" dirty="0" smtClean="0"/>
          </a:p>
          <a:p>
            <a:pPr eaLnBrk="1" hangingPunct="1">
              <a:lnSpc>
                <a:spcPct val="95000"/>
              </a:lnSpc>
              <a:buFontTx/>
              <a:buChar char="•"/>
            </a:pPr>
            <a:r>
              <a:rPr lang="fr-CA" altLang="en-US" sz="2000" dirty="0" smtClean="0"/>
              <a:t>Un système de gestion utile pour continuellement repérer les interruptions du flux de travail, et un système humain qui les rectifie.</a:t>
            </a:r>
            <a:endParaRPr lang="fr-CA" altLang="en-US" dirty="0" smtClean="0"/>
          </a:p>
        </p:txBody>
      </p:sp>
      <p:sp>
        <p:nvSpPr>
          <p:cNvPr id="103428" name="Slide Number Placeholder 1"/>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5893F377-A46C-4DF9-9C10-2EAB019C4F7F}" type="slidenum">
              <a:rPr lang="en-US" altLang="en-US" sz="1000" smtClean="0"/>
              <a:pPr eaLnBrk="1" hangingPunct="1"/>
              <a:t>11</a:t>
            </a:fld>
            <a:endParaRPr lang="en-US" altLang="en-US" sz="1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custDataLst>
              <p:tags r:id="rId1"/>
            </p:custDataLst>
          </p:nvPr>
        </p:nvSpPr>
        <p:spPr/>
        <p:txBody>
          <a:bodyPr/>
          <a:lstStyle/>
          <a:p>
            <a:pPr eaLnBrk="1" hangingPunct="1"/>
            <a:r>
              <a:rPr lang="fr-CA" altLang="en-US" smtClean="0"/>
              <a:t>Valeur</a:t>
            </a:r>
          </a:p>
        </p:txBody>
      </p:sp>
      <p:sp>
        <p:nvSpPr>
          <p:cNvPr id="104451" name="Slide Number Placeholder 3"/>
          <p:cNvSpPr>
            <a:spLocks noGrp="1"/>
          </p:cNvSpPr>
          <p:nvPr>
            <p:ph type="sldNum" sz="quarter" idx="10"/>
            <p:custDataLst>
              <p:tags r:id="rId2"/>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21C03C0A-E9BC-4F5F-882F-499ABC4BCD54}" type="slidenum">
              <a:rPr lang="en-US" altLang="en-US" sz="1000" smtClean="0"/>
              <a:pPr eaLnBrk="1" hangingPunct="1"/>
              <a:t>12</a:t>
            </a:fld>
            <a:endParaRPr lang="en-US" altLang="en-US" sz="1000" smtClean="0"/>
          </a:p>
        </p:txBody>
      </p:sp>
      <p:sp>
        <p:nvSpPr>
          <p:cNvPr id="104452" name="Text Box 10"/>
          <p:cNvSpPr txBox="1">
            <a:spLocks noChangeArrowheads="1"/>
          </p:cNvSpPr>
          <p:nvPr>
            <p:custDataLst>
              <p:tags r:id="rId3"/>
            </p:custDataLst>
          </p:nvPr>
        </p:nvSpPr>
        <p:spPr bwMode="auto">
          <a:xfrm>
            <a:off x="1979613" y="6248400"/>
            <a:ext cx="26162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spcBef>
                <a:spcPts val="500"/>
              </a:spcBef>
              <a:spcAft>
                <a:spcPts val="500"/>
              </a:spcAft>
            </a:pPr>
            <a:r>
              <a:rPr lang="en-CA" altLang="en-US" sz="1000" baseline="30000">
                <a:solidFill>
                  <a:srgbClr val="000000"/>
                </a:solidFill>
              </a:rPr>
              <a:t>1 </a:t>
            </a:r>
            <a:r>
              <a:rPr lang="en-CA" altLang="en-US" sz="900" baseline="0">
                <a:solidFill>
                  <a:srgbClr val="000000"/>
                </a:solidFill>
              </a:rPr>
              <a:t>Carter, Willie L., </a:t>
            </a:r>
            <a:r>
              <a:rPr lang="en-CA" altLang="en-US" sz="900" i="1" baseline="0">
                <a:solidFill>
                  <a:srgbClr val="000000"/>
                </a:solidFill>
              </a:rPr>
              <a:t>Quality Digest</a:t>
            </a:r>
            <a:r>
              <a:rPr lang="en-CA" altLang="en-US" sz="900" baseline="0">
                <a:solidFill>
                  <a:srgbClr val="000000"/>
                </a:solidFill>
              </a:rPr>
              <a:t>., 23 juin 2010.</a:t>
            </a:r>
            <a:endParaRPr lang="en-US" altLang="en-US" sz="1800" baseline="0"/>
          </a:p>
        </p:txBody>
      </p:sp>
      <p:grpSp>
        <p:nvGrpSpPr>
          <p:cNvPr id="2" name="Group 12"/>
          <p:cNvGrpSpPr>
            <a:grpSpLocks/>
          </p:cNvGrpSpPr>
          <p:nvPr>
            <p:custDataLst>
              <p:tags r:id="rId4"/>
            </p:custDataLst>
          </p:nvPr>
        </p:nvGrpSpPr>
        <p:grpSpPr bwMode="auto">
          <a:xfrm>
            <a:off x="2144713" y="3170238"/>
            <a:ext cx="2079625" cy="503237"/>
            <a:chOff x="1081128" y="2058919"/>
            <a:chExt cx="1871663" cy="503238"/>
          </a:xfrm>
        </p:grpSpPr>
        <p:sp>
          <p:nvSpPr>
            <p:cNvPr id="6" name="Rectangle 7"/>
            <p:cNvSpPr>
              <a:spLocks noChangeArrowheads="1"/>
            </p:cNvSpPr>
            <p:nvPr/>
          </p:nvSpPr>
          <p:spPr bwMode="auto">
            <a:xfrm>
              <a:off x="1081128" y="2058919"/>
              <a:ext cx="1871663" cy="503238"/>
            </a:xfrm>
            <a:prstGeom prst="rect">
              <a:avLst/>
            </a:prstGeom>
            <a:solidFill>
              <a:srgbClr val="92D050"/>
            </a:solidFill>
            <a:ln w="9525" algn="ctr">
              <a:noFill/>
              <a:round/>
              <a:headEnd/>
              <a:tailEnd/>
            </a:ln>
            <a:effectLst>
              <a:outerShdw blurRad="50800" dist="38100" dir="2700000" algn="tl" rotWithShape="0">
                <a:prstClr val="black">
                  <a:alpha val="40000"/>
                </a:prstClr>
              </a:outerShdw>
            </a:effectLst>
          </p:spPr>
          <p:txBody>
            <a:bodyPr/>
            <a:lstStyle/>
            <a:p>
              <a:pPr eaLnBrk="0" hangingPunct="0">
                <a:defRPr/>
              </a:pPr>
              <a:endParaRPr lang="en-US">
                <a:latin typeface="Arial" charset="0"/>
                <a:ea typeface="Geneva" pitchFamily="-96" charset="-128"/>
                <a:cs typeface="+mn-cs"/>
              </a:endParaRPr>
            </a:p>
          </p:txBody>
        </p:sp>
        <p:sp>
          <p:nvSpPr>
            <p:cNvPr id="104457" name="TextBox 10"/>
            <p:cNvSpPr txBox="1">
              <a:spLocks noChangeArrowheads="1"/>
            </p:cNvSpPr>
            <p:nvPr/>
          </p:nvSpPr>
          <p:spPr bwMode="auto">
            <a:xfrm>
              <a:off x="1102557" y="2112953"/>
              <a:ext cx="1828801" cy="440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eaLnBrk="1" hangingPunct="1">
                <a:lnSpc>
                  <a:spcPct val="65000"/>
                </a:lnSpc>
                <a:spcBef>
                  <a:spcPts val="500"/>
                </a:spcBef>
                <a:spcAft>
                  <a:spcPts val="500"/>
                </a:spcAft>
              </a:pPr>
              <a:r>
                <a:rPr lang="fr-CA" altLang="en-US" sz="1100" baseline="0">
                  <a:solidFill>
                    <a:srgbClr val="000000"/>
                  </a:solidFill>
                  <a:latin typeface="Arial Black" pitchFamily="34" charset="0"/>
                </a:rPr>
                <a:t>&lt;10 %</a:t>
              </a:r>
            </a:p>
            <a:p>
              <a:pPr algn="ctr" eaLnBrk="1" hangingPunct="1">
                <a:lnSpc>
                  <a:spcPct val="65000"/>
                </a:lnSpc>
                <a:spcBef>
                  <a:spcPts val="500"/>
                </a:spcBef>
                <a:spcAft>
                  <a:spcPts val="500"/>
                </a:spcAft>
              </a:pPr>
              <a:r>
                <a:rPr lang="fr-CA" altLang="en-US" sz="1100" baseline="0">
                  <a:solidFill>
                    <a:srgbClr val="000000"/>
                  </a:solidFill>
                  <a:latin typeface="Arial Black" pitchFamily="34" charset="0"/>
                </a:rPr>
                <a:t>Temps à valeur ajoutée</a:t>
              </a:r>
            </a:p>
          </p:txBody>
        </p:sp>
      </p:grpSp>
      <p:grpSp>
        <p:nvGrpSpPr>
          <p:cNvPr id="3" name="Group 2"/>
          <p:cNvGrpSpPr>
            <a:grpSpLocks/>
          </p:cNvGrpSpPr>
          <p:nvPr>
            <p:custDataLst>
              <p:tags r:id="rId5"/>
            </p:custDataLst>
          </p:nvPr>
        </p:nvGrpSpPr>
        <p:grpSpPr bwMode="auto">
          <a:xfrm>
            <a:off x="2133600" y="3715463"/>
            <a:ext cx="2120525" cy="2520950"/>
            <a:chOff x="1081127" y="2562157"/>
            <a:chExt cx="1879603" cy="2520950"/>
          </a:xfrm>
          <a:solidFill>
            <a:srgbClr val="FF0000"/>
          </a:solidFill>
        </p:grpSpPr>
        <p:sp>
          <p:nvSpPr>
            <p:cNvPr id="7" name="Rectangle 9"/>
            <p:cNvSpPr>
              <a:spLocks noChangeArrowheads="1"/>
            </p:cNvSpPr>
            <p:nvPr/>
          </p:nvSpPr>
          <p:spPr bwMode="auto">
            <a:xfrm>
              <a:off x="1081127" y="2562157"/>
              <a:ext cx="1871666" cy="2520950"/>
            </a:xfrm>
            <a:prstGeom prst="rect">
              <a:avLst/>
            </a:prstGeom>
            <a:grpFill/>
            <a:ln w="9525" algn="ctr">
              <a:noFill/>
              <a:round/>
              <a:headEnd/>
              <a:tailEnd/>
            </a:ln>
            <a:effectLst>
              <a:outerShdw blurRad="50800" dist="38100" dir="2700000" algn="tl" rotWithShape="0">
                <a:prstClr val="black">
                  <a:alpha val="40000"/>
                </a:prstClr>
              </a:outerShdw>
            </a:effectLst>
          </p:spPr>
          <p:txBody>
            <a:bodyPr/>
            <a:lstStyle/>
            <a:p>
              <a:pPr eaLnBrk="0" hangingPunct="0">
                <a:defRPr/>
              </a:pPr>
              <a:endParaRPr lang="en-US">
                <a:latin typeface="Arial" charset="0"/>
                <a:ea typeface="Geneva" pitchFamily="-96" charset="-128"/>
                <a:cs typeface="+mn-cs"/>
              </a:endParaRPr>
            </a:p>
          </p:txBody>
        </p:sp>
        <p:sp>
          <p:nvSpPr>
            <p:cNvPr id="19465" name="TextBox 12"/>
            <p:cNvSpPr txBox="1">
              <a:spLocks noChangeArrowheads="1"/>
            </p:cNvSpPr>
            <p:nvPr/>
          </p:nvSpPr>
          <p:spPr bwMode="auto">
            <a:xfrm>
              <a:off x="1090652" y="3347970"/>
              <a:ext cx="1870078" cy="1051570"/>
            </a:xfrm>
            <a:prstGeom prst="rect">
              <a:avLst/>
            </a:prstGeom>
            <a:grpFill/>
            <a:ln>
              <a:noFill/>
            </a:ln>
            <a:extLst/>
          </p:spPr>
          <p:txBody>
            <a:bodyPr>
              <a:spAutoFit/>
            </a:bodyPr>
            <a:lstStyle>
              <a:lvl1pPr eaLnBrk="0" hangingPunct="0">
                <a:spcBef>
                  <a:spcPct val="20000"/>
                </a:spcBef>
                <a:defRPr sz="3200">
                  <a:solidFill>
                    <a:srgbClr val="7C6A55"/>
                  </a:solidFill>
                  <a:latin typeface="Verdana" pitchFamily="34" charset="0"/>
                  <a:ea typeface="Geneva"/>
                  <a:cs typeface="Geneva"/>
                </a:defRPr>
              </a:lvl1pPr>
              <a:lvl2pPr marL="742950" indent="-285750" eaLnBrk="0" hangingPunct="0">
                <a:spcBef>
                  <a:spcPct val="20000"/>
                </a:spcBef>
                <a:buChar char="–"/>
                <a:defRPr sz="2800">
                  <a:solidFill>
                    <a:srgbClr val="7C6A55"/>
                  </a:solidFill>
                  <a:latin typeface="Verdana" pitchFamily="34" charset="0"/>
                  <a:ea typeface="Geneva"/>
                  <a:cs typeface="Geneva"/>
                </a:defRPr>
              </a:lvl2pPr>
              <a:lvl3pPr marL="1143000" indent="-228600" eaLnBrk="0" hangingPunct="0">
                <a:spcBef>
                  <a:spcPct val="20000"/>
                </a:spcBef>
                <a:buChar char="•"/>
                <a:defRPr sz="2400">
                  <a:solidFill>
                    <a:srgbClr val="7C6A55"/>
                  </a:solidFill>
                  <a:latin typeface="Verdana" pitchFamily="34" charset="0"/>
                  <a:ea typeface="Geneva"/>
                  <a:cs typeface="Geneva"/>
                </a:defRPr>
              </a:lvl3pPr>
              <a:lvl4pPr marL="1600200" indent="-228600" eaLnBrk="0" hangingPunct="0">
                <a:spcBef>
                  <a:spcPct val="20000"/>
                </a:spcBef>
                <a:buChar char="–"/>
                <a:defRPr sz="2000">
                  <a:solidFill>
                    <a:srgbClr val="7C6A55"/>
                  </a:solidFill>
                  <a:latin typeface="Verdana" pitchFamily="34" charset="0"/>
                  <a:ea typeface="Geneva"/>
                  <a:cs typeface="Geneva"/>
                </a:defRPr>
              </a:lvl4pPr>
              <a:lvl5pPr marL="2057400" indent="-228600" eaLnBrk="0" hangingPunct="0">
                <a:spcBef>
                  <a:spcPct val="20000"/>
                </a:spcBef>
                <a:buChar char="»"/>
                <a:defRPr sz="2000">
                  <a:solidFill>
                    <a:srgbClr val="7C6A55"/>
                  </a:solidFill>
                  <a:latin typeface="Verdana" pitchFamily="34" charset="0"/>
                  <a:ea typeface="Geneva"/>
                  <a:cs typeface="Geneva"/>
                </a:defRPr>
              </a:lvl5pPr>
              <a:lvl6pPr marL="2514600" indent="-228600" eaLnBrk="0" fontAlgn="base" hangingPunct="0">
                <a:spcBef>
                  <a:spcPct val="20000"/>
                </a:spcBef>
                <a:spcAft>
                  <a:spcPct val="0"/>
                </a:spcAft>
                <a:buChar char="»"/>
                <a:defRPr sz="2000">
                  <a:solidFill>
                    <a:srgbClr val="7C6A55"/>
                  </a:solidFill>
                  <a:latin typeface="Verdana" pitchFamily="34" charset="0"/>
                  <a:ea typeface="Geneva"/>
                  <a:cs typeface="Geneva"/>
                </a:defRPr>
              </a:lvl6pPr>
              <a:lvl7pPr marL="2971800" indent="-228600" eaLnBrk="0" fontAlgn="base" hangingPunct="0">
                <a:spcBef>
                  <a:spcPct val="20000"/>
                </a:spcBef>
                <a:spcAft>
                  <a:spcPct val="0"/>
                </a:spcAft>
                <a:buChar char="»"/>
                <a:defRPr sz="2000">
                  <a:solidFill>
                    <a:srgbClr val="7C6A55"/>
                  </a:solidFill>
                  <a:latin typeface="Verdana" pitchFamily="34" charset="0"/>
                  <a:ea typeface="Geneva"/>
                  <a:cs typeface="Geneva"/>
                </a:defRPr>
              </a:lvl7pPr>
              <a:lvl8pPr marL="3429000" indent="-228600" eaLnBrk="0" fontAlgn="base" hangingPunct="0">
                <a:spcBef>
                  <a:spcPct val="20000"/>
                </a:spcBef>
                <a:spcAft>
                  <a:spcPct val="0"/>
                </a:spcAft>
                <a:buChar char="»"/>
                <a:defRPr sz="2000">
                  <a:solidFill>
                    <a:srgbClr val="7C6A55"/>
                  </a:solidFill>
                  <a:latin typeface="Verdana" pitchFamily="34" charset="0"/>
                  <a:ea typeface="Geneva"/>
                  <a:cs typeface="Geneva"/>
                </a:defRPr>
              </a:lvl8pPr>
              <a:lvl9pPr marL="3886200" indent="-228600" eaLnBrk="0" fontAlgn="base" hangingPunct="0">
                <a:spcBef>
                  <a:spcPct val="20000"/>
                </a:spcBef>
                <a:spcAft>
                  <a:spcPct val="0"/>
                </a:spcAft>
                <a:buChar char="»"/>
                <a:defRPr sz="2000">
                  <a:solidFill>
                    <a:srgbClr val="7C6A55"/>
                  </a:solidFill>
                  <a:latin typeface="Verdana" pitchFamily="34" charset="0"/>
                  <a:ea typeface="Geneva"/>
                  <a:cs typeface="Geneva"/>
                </a:defRPr>
              </a:lvl9pPr>
            </a:lstStyle>
            <a:p>
              <a:pPr algn="ctr" eaLnBrk="1" hangingPunct="1">
                <a:spcBef>
                  <a:spcPts val="500"/>
                </a:spcBef>
                <a:spcAft>
                  <a:spcPts val="500"/>
                </a:spcAft>
                <a:defRPr/>
              </a:pPr>
              <a:r>
                <a:rPr lang="en-US" altLang="en-US" sz="1800" baseline="0" dirty="0" smtClean="0">
                  <a:solidFill>
                    <a:srgbClr val="000000"/>
                  </a:solidFill>
                  <a:latin typeface="Arial Black" pitchFamily="34" charset="0"/>
                </a:rPr>
                <a:t>&gt;90 %</a:t>
              </a:r>
              <a:endParaRPr lang="en-US" altLang="en-US" sz="1800" baseline="0" dirty="0" smtClean="0">
                <a:solidFill>
                  <a:srgbClr val="000000"/>
                </a:solidFill>
                <a:latin typeface="MS PGothic" pitchFamily="34" charset="-128"/>
              </a:endParaRPr>
            </a:p>
            <a:p>
              <a:pPr algn="ctr" eaLnBrk="1" hangingPunct="1">
                <a:spcBef>
                  <a:spcPts val="500"/>
                </a:spcBef>
                <a:spcAft>
                  <a:spcPts val="500"/>
                </a:spcAft>
                <a:defRPr/>
              </a:pPr>
              <a:r>
                <a:rPr lang="fr-CA" altLang="en-US" sz="1800" baseline="0" dirty="0" smtClean="0">
                  <a:solidFill>
                    <a:srgbClr val="000000"/>
                  </a:solidFill>
                  <a:latin typeface="Arial Black" pitchFamily="34" charset="0"/>
                </a:rPr>
                <a:t>Temps sans valeur ajoutée</a:t>
              </a:r>
              <a:endParaRPr lang="fr-CA" altLang="en-US" sz="1800" baseline="0" dirty="0" smtClean="0">
                <a:solidFill>
                  <a:schemeClr val="tx1"/>
                </a:solidFill>
                <a:latin typeface="Arial" pitchFamily="34" charset="0"/>
              </a:endParaRPr>
            </a:p>
          </p:txBody>
        </p:sp>
      </p:grpSp>
      <p:sp>
        <p:nvSpPr>
          <p:cNvPr id="11" name="Rectangle 10"/>
          <p:cNvSpPr>
            <a:spLocks noChangeArrowheads="1"/>
          </p:cNvSpPr>
          <p:nvPr>
            <p:custDataLst>
              <p:tags r:id="rId6"/>
            </p:custDataLst>
          </p:nvPr>
        </p:nvSpPr>
        <p:spPr bwMode="auto">
          <a:xfrm>
            <a:off x="4608513" y="3644900"/>
            <a:ext cx="457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nSpc>
                <a:spcPct val="105000"/>
              </a:lnSpc>
              <a:spcBef>
                <a:spcPts val="500"/>
              </a:spcBef>
            </a:pPr>
            <a:r>
              <a:rPr lang="fr-CA" altLang="en-US" b="1">
                <a:latin typeface="Arial Black" pitchFamily="34" charset="0"/>
              </a:rPr>
              <a:t>Ministère ou organisme gouvernemental typique</a:t>
            </a:r>
          </a:p>
          <a:p>
            <a:pPr>
              <a:lnSpc>
                <a:spcPct val="105000"/>
              </a:lnSpc>
              <a:spcBef>
                <a:spcPts val="500"/>
              </a:spcBef>
            </a:pPr>
            <a:endParaRPr lang="fr-CA" altLang="en-US" b="1">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3"/>
          <p:cNvSpPr>
            <a:spLocks noGrp="1"/>
          </p:cNvSpPr>
          <p:nvPr>
            <p:ph type="title"/>
            <p:custDataLst>
              <p:tags r:id="rId1"/>
            </p:custDataLst>
          </p:nvPr>
        </p:nvSpPr>
        <p:spPr/>
        <p:txBody>
          <a:bodyPr/>
          <a:lstStyle/>
          <a:p>
            <a:r>
              <a:rPr lang="fr-CA" altLang="fr-FR" smtClean="0"/>
              <a:t>Valeur : Point de vue des utilisateurs finaux</a:t>
            </a:r>
          </a:p>
        </p:txBody>
      </p:sp>
      <p:sp>
        <p:nvSpPr>
          <p:cNvPr id="105475" name="Slide Number Placeholder 1"/>
          <p:cNvSpPr>
            <a:spLocks noGrp="1"/>
          </p:cNvSpPr>
          <p:nvPr>
            <p:ph type="sldNum" sz="quarter" idx="10"/>
            <p:custDataLst>
              <p:tags r:id="rId2"/>
            </p:custDataLst>
          </p:nvPr>
        </p:nvSpPr>
        <p:spPr>
          <a:xfrm>
            <a:off x="6705600" y="5748338"/>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CE1D7A57-D494-4278-847D-C10195B829F6}" type="slidenum">
              <a:rPr lang="en-US" altLang="en-US" sz="1000" smtClean="0">
                <a:solidFill>
                  <a:srgbClr val="000000"/>
                </a:solidFill>
              </a:rPr>
              <a:pPr/>
              <a:t>13</a:t>
            </a:fld>
            <a:endParaRPr lang="en-US" altLang="en-US" sz="1000" smtClean="0">
              <a:solidFill>
                <a:srgbClr val="000000"/>
              </a:solidFill>
            </a:endParaRPr>
          </a:p>
        </p:txBody>
      </p:sp>
      <p:sp>
        <p:nvSpPr>
          <p:cNvPr id="14" name="Down Arrow 13"/>
          <p:cNvSpPr/>
          <p:nvPr>
            <p:custDataLst>
              <p:tags r:id="rId3"/>
            </p:custDataLst>
          </p:nvPr>
        </p:nvSpPr>
        <p:spPr>
          <a:xfrm rot="16200000">
            <a:off x="1638300" y="5446713"/>
            <a:ext cx="304800" cy="5334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rgbClr val="FFFFFF"/>
              </a:solidFill>
            </a:endParaRPr>
          </a:p>
        </p:txBody>
      </p:sp>
      <p:pic>
        <p:nvPicPr>
          <p:cNvPr id="157698" name="Picture 2" descr="https://encrypted-tbn2.gstatic.com/images?q=tbn:ANd9GcTovmuAP_G8Al7vVz2wwEQBx0KVszM1FNl-K_uOUNmvOi7hmIXCcg3QldHf">
            <a:hlinkClick r:id="rId22"/>
          </p:cNvPr>
          <p:cNvPicPr>
            <a:picLocks noChangeAspect="1" noChangeArrowheads="1"/>
          </p:cNvPicPr>
          <p:nvPr>
            <p:custDataLst>
              <p:tags r:id="rId4"/>
            </p:custDataLst>
          </p:nvPr>
        </p:nvPicPr>
        <p:blipFill>
          <a:blip r:embed="rId23">
            <a:extLst>
              <a:ext uri="{28A0092B-C50C-407E-A947-70E740481C1C}">
                <a14:useLocalDpi xmlns:a14="http://schemas.microsoft.com/office/drawing/2010/main" val="0"/>
              </a:ext>
            </a:extLst>
          </a:blip>
          <a:srcRect/>
          <a:stretch>
            <a:fillRect/>
          </a:stretch>
        </p:blipFill>
        <p:spPr bwMode="auto">
          <a:xfrm>
            <a:off x="347663" y="5113338"/>
            <a:ext cx="1211262"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4" name="TextBox 11"/>
          <p:cNvSpPr txBox="1">
            <a:spLocks noChangeArrowheads="1"/>
          </p:cNvSpPr>
          <p:nvPr>
            <p:custDataLst>
              <p:tags r:id="rId5"/>
            </p:custDataLst>
          </p:nvPr>
        </p:nvSpPr>
        <p:spPr bwMode="auto">
          <a:xfrm>
            <a:off x="457200" y="4833938"/>
            <a:ext cx="9858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b="1">
                <a:solidFill>
                  <a:srgbClr val="000000"/>
                </a:solidFill>
                <a:latin typeface="Arial Black" pitchFamily="34" charset="0"/>
              </a:rPr>
              <a:t>Patient</a:t>
            </a:r>
            <a:endParaRPr lang="en-US" altLang="en-US" b="1">
              <a:solidFill>
                <a:srgbClr val="000000"/>
              </a:solidFill>
              <a:latin typeface="Arial Black" pitchFamily="34" charset="0"/>
            </a:endParaRPr>
          </a:p>
        </p:txBody>
      </p:sp>
      <p:pic>
        <p:nvPicPr>
          <p:cNvPr id="157700" name="Picture 4" descr="https://encrypted-tbn2.gstatic.com/images?q=tbn:ANd9GcSvTN1pT9mqLAbWf8ehdLBlXT7qLnnKslhtn2CWwFH1jHZt-JjM"/>
          <p:cNvPicPr>
            <a:picLocks noChangeAspect="1" noChangeArrowheads="1"/>
          </p:cNvPicPr>
          <p:nvPr>
            <p:custDataLst>
              <p:tags r:id="rId6"/>
            </p:custDataLst>
          </p:nvPr>
        </p:nvPicPr>
        <p:blipFill>
          <a:blip r:embed="rId24">
            <a:extLst>
              <a:ext uri="{28A0092B-C50C-407E-A947-70E740481C1C}">
                <a14:useLocalDpi xmlns:a14="http://schemas.microsoft.com/office/drawing/2010/main" val="0"/>
              </a:ext>
            </a:extLst>
          </a:blip>
          <a:srcRect/>
          <a:stretch>
            <a:fillRect/>
          </a:stretch>
        </p:blipFill>
        <p:spPr bwMode="auto">
          <a:xfrm>
            <a:off x="347663" y="3556000"/>
            <a:ext cx="1144587"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11"/>
          <p:cNvSpPr txBox="1">
            <a:spLocks noChangeArrowheads="1"/>
          </p:cNvSpPr>
          <p:nvPr>
            <p:custDataLst>
              <p:tags r:id="rId7"/>
            </p:custDataLst>
          </p:nvPr>
        </p:nvSpPr>
        <p:spPr bwMode="auto">
          <a:xfrm>
            <a:off x="427038" y="3094038"/>
            <a:ext cx="11287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b="1">
                <a:solidFill>
                  <a:srgbClr val="000000"/>
                </a:solidFill>
                <a:latin typeface="Arial Black" pitchFamily="34" charset="0"/>
              </a:rPr>
              <a:t>Médecin</a:t>
            </a:r>
          </a:p>
        </p:txBody>
      </p:sp>
      <p:sp>
        <p:nvSpPr>
          <p:cNvPr id="22" name="Down Arrow 21"/>
          <p:cNvSpPr/>
          <p:nvPr>
            <p:custDataLst>
              <p:tags r:id="rId8"/>
            </p:custDataLst>
          </p:nvPr>
        </p:nvSpPr>
        <p:spPr>
          <a:xfrm rot="16200000">
            <a:off x="1720850" y="3652838"/>
            <a:ext cx="304800" cy="5334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rgbClr val="FFFFFF"/>
              </a:solidFill>
            </a:endParaRPr>
          </a:p>
        </p:txBody>
      </p:sp>
      <p:pic>
        <p:nvPicPr>
          <p:cNvPr id="157701" name="Picture 5"/>
          <p:cNvPicPr>
            <a:picLocks noChangeAspect="1" noChangeArrowheads="1"/>
          </p:cNvPicPr>
          <p:nvPr>
            <p:custDataLst>
              <p:tags r:id="rId9"/>
            </p:custDataLst>
          </p:nvPr>
        </p:nvPicPr>
        <p:blipFill>
          <a:blip r:embed="rId25">
            <a:extLst>
              <a:ext uri="{28A0092B-C50C-407E-A947-70E740481C1C}">
                <a14:useLocalDpi xmlns:a14="http://schemas.microsoft.com/office/drawing/2010/main" val="0"/>
              </a:ext>
            </a:extLst>
          </a:blip>
          <a:srcRect/>
          <a:stretch>
            <a:fillRect/>
          </a:stretch>
        </p:blipFill>
        <p:spPr bwMode="auto">
          <a:xfrm>
            <a:off x="2667000" y="3290888"/>
            <a:ext cx="904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5"/>
          <p:cNvPicPr>
            <a:picLocks noChangeAspect="1" noChangeArrowheads="1"/>
          </p:cNvPicPr>
          <p:nvPr>
            <p:custDataLst>
              <p:tags r:id="rId10"/>
            </p:custDataLst>
          </p:nvPr>
        </p:nvPicPr>
        <p:blipFill>
          <a:blip r:embed="rId25">
            <a:extLst>
              <a:ext uri="{28A0092B-C50C-407E-A947-70E740481C1C}">
                <a14:useLocalDpi xmlns:a14="http://schemas.microsoft.com/office/drawing/2010/main" val="0"/>
              </a:ext>
            </a:extLst>
          </a:blip>
          <a:srcRect/>
          <a:stretch>
            <a:fillRect/>
          </a:stretch>
        </p:blipFill>
        <p:spPr bwMode="auto">
          <a:xfrm>
            <a:off x="5486400" y="3290888"/>
            <a:ext cx="904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703" name="Picture 7"/>
          <p:cNvPicPr>
            <a:picLocks noChangeAspect="1" noChangeArrowheads="1"/>
          </p:cNvPicPr>
          <p:nvPr>
            <p:custDataLst>
              <p:tags r:id="rId11"/>
            </p:custDataLst>
          </p:nvPr>
        </p:nvPicPr>
        <p:blipFill>
          <a:blip r:embed="rId26">
            <a:extLst>
              <a:ext uri="{28A0092B-C50C-407E-A947-70E740481C1C}">
                <a14:useLocalDpi xmlns:a14="http://schemas.microsoft.com/office/drawing/2010/main" val="0"/>
              </a:ext>
            </a:extLst>
          </a:blip>
          <a:srcRect/>
          <a:stretch>
            <a:fillRect/>
          </a:stretch>
        </p:blipFill>
        <p:spPr bwMode="auto">
          <a:xfrm>
            <a:off x="4114800" y="3327400"/>
            <a:ext cx="981075"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85" name="AutoShape 9" descr="data:image/jpeg;base64,/9j/4AAQSkZJRgABAQAAAQABAAD/2wCEAAkGBxQHBhMIExMVFhUTGCAXFxcYGRYfGhsdFhoaHhYVGCIbHSgiGhwlHRoZITEhJSk3Li4uFx80PTMtNygtLisBCgoKBQUFDgUFDisZExkrKysrKysrKysrKysrKysrKysrKysrKysrKysrKysrKysrKysrKysrKysrKysrKysrK//AABEIAQEAxAMBIgACEQEDEQH/xAAcAAEBAQEBAAMBAAAAAAAAAAAACAcGBQEDBAL/xABMEAABAwIDAwYICAwFBQEAAAABAAIDBBEFBiEHEjETQVFhcYEIFCIyN3KRoRUXUpKisbPSFiNCQ1Ric4KDk8HRJjNTwtM1Y6Oy8CT/xAAUAQEAAAAAAAAAAAAAAAAAAAAA/8QAFBEBAAAAAAAAAAAAAAAAAAAAAP/aAAwDAQACEQMRAD8A3FERAXKZ8z5TZKot+Xy5ni8cLSN53WT+Qy/5R67A2svSzhmFmVsuzYvJqIx5LflPOjGd5I15hc8ykTHMXlx7FZMTneXSSG5PMOhrehoGgHQEHVZm2r4jj0pAmNPGeEcBLdOt48txtx1t1BcbUVslTJyr5Hvd0uc4n2kr6EQe3hObq7B5A+GrnZu8G77izva67T3ha/kLba2rmbQYi1rCdBUN0Zfm5Vv5PrDTqA1WCoguJrg5ocDcHUFfKxHYFnh0x/BWdxJALqZxOtm6uh67C7m9ADhwAC25AREQEREBEX5cUxGPCMOkxCZ4ZHGN5zjzAfWTwAHElB988zaeEzPcGtaLuc4gAAcSSdAFlObduNNhrzTUcZqXjQvJLYhx4abz9egAHmcVl+0LaHUZ4rvFGBzKbetHA3znm/kukt5zybWbwHNc6nrcjbD31cba3EXujadRAy2+ejlHahvqgX14goOWxTbBiuISXE7YW/JijYB7XBzvpLxDnbE3u5fx6r7pZN32A2VSYLlCiwJgbT0sLCNN7dBf3vddx7yvcQSphu1rFaB4PjPKAfkyMY4HtNg72FaNlXbvFUuEFdDyJP52K7mdZc3V7R2Fx1WoYvlukxpm7UU0MvW5jd4X6HWuO4rJ867DGuidV4c8hw18XkNweqN51B6n3uT5wQbLQVseI0jauF7ZI3i7XsILT2EL9CkvKWbazZ5jTot1wAdaamkuAbcfUfbg4dXEaKn8sZghzPgzMVp3XY/iD5zXDzmPHM4f2IuCCg9VERAREQYZ4SmLHfpMGB0s6d46/MjP2ntWHrVvCOYRnWB/MaVoB7JZbj3j2rKUBERAREQehgGJuwXG4MTbe8MjX6c4adR3i471aMbxJGHjgRcd6h5Wvg7DFhMMZ4iNoPaGi6D9iIiAiIgKdNvOczimM/g9E78TTH8Zbg+XnB6mcO3e6At2zViwwLLlRin+jG5wHS4DyR3usO9TFsxwM5tz5FFL5bQ4zzX/ACg03IPTvOLQfWKDV9imztuE0TMxVLL1EgvE1w/ymHg63y3D2A25ytbQaaIgLDNlmN1FbtbraeSeV7Dy3kOe4tG7K0NsCbCw0FuA0W5qftkXpkrf4/2zUFAoi+itrI6CnNRLIyNg4ue4NaO0k2QcJta2fNzbhZrYWgVcTbsIsOUA/NO/2k8D1ErHNkWcXZRzOKaUkU85EcrToGOvZspvw3ToeonoCqKKVs0QlaQ5rhcEEEEHgQRxCmfbvl0YLnLx1gtHVt5XqDwbSgdps7teUFNouS2VY4cfyJTVbjd7W8k/W5JiO7vHrc0Nd+8iDrUREGP+EZgRq8Dgxtov4u4sk9SW2649jwB/EU+K28QomYlQyUMrQ6ORpY5p5w4WIUo7RMjTZLxYxOBdA8nkZbaOHyXW4PHOO8aIOSREQERfZBC6pnbAxpc5xAa1oJJJ4AAcSg93IGAnMmbqfDbXaXh0mmgYzV9+0C3aQrC4LPNj+QfwQwo1kwHjU4G/z8m3iIgem+riOew1tc6GgIiICIiDO9vVQYNnUrB+ckjafnb3+1cZ4NNIDV11bbVrY2A+sXlw+i32LsdvsJl2dvePyJY3HvO79bguS8GipAkrqTnIjeO7fB+se1BuaIiApv2f4zBgG1aur6mVscbeXG8b6nlRZoA1J0Og10VILCazYhUYlmyepfURsp5JXSBzd4yEPcXbu7YAHW17+1B92adupe80mHQXJNhLKOPqMHuue5ePhmzzFs+1LcQxCZ8UZ1Bl8+x/04hYM793sK2DKWQaLKjA6CEGS2s0lnSHpseDexoAXUIPNy5gzMv4HDhMZc5kLd0Fxu46kknvJ05lmfhJUgflilrbDeZPuA89pI3Ej/xt9gWvLJfCQnDco09PzuqQ4djI5Af/AHCDl9j2Zjg2WZKa9rzud7Y4x/RfC/Jsqy67F8vSVAB0mc3QdDIz/VfKCjUREBfkxTDYsXoXUM8bZI38WuFx1HqI5iNQv1ogxLM2wVskhmoajcB/NTXIHUHt1t2g9q42bYvisb90RRO6xKy3vsVtmdtpVHlEmne4yz/6MdiR0b54M79epZLiu3euqZDyMUELea4c93tJA+igYTsJrql/4+WGFvUS93sFh9Ja9knZ1R5PHKxNMkxFjNJYu6w3mYOzXpJWL0m3DE4JN53ISDodHb2brgtGyZtopccmbR1LfFpXaBxN4nHo3rDc/e060GoogNxdEBERAREQeHnfB/h7KVVhgF3SRnc9dvlM+kApy2N49+D2fIg87rJ7wPvpbfI3Cex4aNeAJVUqZNt2UTl7M5xKNv4iqJeCODZOMjOq58odRPQgptFnex/Pzc04QMPld/8ArgbZwPGRo0Eo6TwDuvXnWiICIiAiIgKb/CDx4YlmxmFsILaRlj+0lsXjuaIx23Ww7Ss7R5MwMzXBqJARBGed3y3D5DeJ6eHOp92d5Zkz1nANk3nRh3LVLzfUF1yCflPOnTqTzIN62N4KcF2f07HCz5rzu/ieZfr5MMHcvldq1oa0NAsBoAiD5REQFnu2PPRyjgopYSPGai4YeO40edL262bfnudbWWhKUdseKnFdoVSb3bCRC3qEYs4fP3z3oONlkM0plcS5ziSSSSSTqSSeJJX8IiAiIg3nYNnt1X/haofdzW3p3OOpDR5UPXYajqBHMFtSivAMTdguNQ4mzzoZGv7d06t7xcd6tCCUTwNmabhwDgeoi4QfYiIgIiIC8vMmBQ5kwaTC523ZIOI4tI817ehwK9REEk5nyzWbOswNku5u67egqGXAdbo6HW0LD18QbnWMi7bIa+NtHX2hl4cqAeTd1utrGfd1jgtSxXC4cYoXUM8bZI3cWuFx1EdBHMRqFi+bdhLg91Rh8oI48jKdR1Nfz9jh3oNtoq2OvpxURSMkY7UOY4OaewjRfepGnyxiuWJy4QVcJ53xb9tP1oiRz9K+Rm7FmN5Hxqs7N6S/v1QVpPM2niMr3BrRxLiAB2krM867ZqTBonU9IRUzcxH+U09LnDz+xvHpCxRmDYrmiQAxVk/QZOVLfnP8kceld1lTYVPUvE9dKImc8cZDpD1F3mt7roOFpKSu2k5nJ8qWZ/nPOjI29dtGMHMB3AkqmsjZShydgbcOi8px8qWQjV7+dx6AOAHMOk3J/dl/L9PlygFFTRNjZxNuLj8pxOrj1lemgIiICLINqO104FiDsFogx0rNJZXC7WH5DBwc4c5Og4WJvbNKXa5i1PUiY1W/rq10cW6eo2aCO4hBVSj3aHAafPdex3E1Mju57y5vuIVJbNM8szvhDp90RzRENljBuBfzXt5911jx1BBGvE4jt7w/xLaE+YcJ42S+wGM++O/egzpERAREQFXezDEfhTINFU3uREIyeuK7Df5qkRUd4OuIeM5PlojxgmNvVkaCPpb6DVUREBERAREQEREBERAREQEREBERBEuJSvnxGWaT/Mc9xf6xcS733X5l0u0rDvgvPlbS/wDec8dkv4xo7g8LmkGk7AMS8Sz8KW5tURPjtzXaOUBPX5BA7etdV4SuHXZRYmBwL4nHt3XMHuesnyTiPwTm6krr2DJmFx/VLgH/AESVQu3jDvHtnkk1rmCRko+duH3PPsQS+iIgIiIC2DwbsQ5HMNVhx/OxB47YnW+qQ+xY+uz2P4j8G7RKR97CRxiPXyjS1o+cWoKwREQEREBERAREQEREBERAREQEREE3+ERh3iuc460CwnhBJ6XRktP0dxZYqB8JLDuVwGkxK2sUpj7pW3174x7etT8gKupP8WbNCfyqqj9j3xf0d9SkVVDsJxHx/Z3FFe5ge+I/O32jua9o7kEvIvYzhh3wTmqroLWEcz2tH6u8dz6Nl46AiIgL9OG1Zw/EYq1vGJ7XjtY4EfUvzIgt+nlFRA2ZuocA4HqIuF9i5fZhiPwpkGiqb3IiDCeuK7D/AOq6hAREQEREBERAREQEREBERAREQcbtgw74S2dVcY4xtEo/hODnfRDh3qTlbeI0jcQw+WicLtlY5jh1PaQfcVFFRC6mndA4Wcwlrh0FpsR7UH1rc/BqxG7K3DCeBZK0du81/wBTFhi0TYLiHiO0OOE/n43xe4SD3xgd6D529Yd4jtCkm5p42S+7cPvjv3rOluXhK4d5NFiYHy4nHt3XMHuesNQEREBERBR3g64h4zk+WiPGCY29WRoI+lvLVVIWS88VOTHSmm5M8tu7wkaSPI3rEWIt5xXUfHniXyab+W776ClUU1/HniXyab+W/wC+nx6Yl8mm/lv/AORBSiKa/j0xL5FL/Lf/AMi+fj0xL5FL/Lf/AMiCk0U5Uu3mvjlBfDSvbzgNkae475A9hWlZG2tUmaZ20Lwaed2jWPILHnoY/S56iAddLoNDREQEREBERAREQFI21LDvgvaDW044GUyD+MBJYdQ37dyrlTr4RuHeL5rgrxwmh3f3onG/0XM9iDJl6+UcR+CM00uIXsIpmOcf1Q4b47C24715CIKf284d49s8kmtcwSMlHt3D7nn2KYFWzP8AFuy+3F1TR/TdH/R/1KSUBERAREQEREBERAREQF8g2N18Igp7YpnN2aMvupJnb1RS2a5x4vYfMeel2hB7AedaKpl2AVpptoDYBwmiew/ugPB+h71TSAiIgIiICIiAsk8I7DfGMsU+IgXMM26T0Nlabns3mMHeFra8DPmB/hHlCpwsC7nsJZ67LOj7PKaB2EoI7RfLmlrt0ixHEL4QUb4PWPivys/BifLpXkgdMcpLgeuz98dXk9Kyna9lV2WM3SENtDUEyxHm1N3s/dcbW6C3pXi5KzNJlLMMeKx628mRny2Otvs9wIPMQCqbr6Ki2m5SGu/FJ5THi2/E8D6LhexB49hQSOi7LOWzatyrMXOjMsPNNGCW2/XA1Ye3ToJXGoCIiAiIgIiICIiAiIg77YZ6Sqb1ZPsnqpVLWwz0lU3qyfZPVSoCIiAiIgIiICIiCZduOUTgGZzicbfxFWS8W4Nk4yMPRc+UO0j8lZsrNzVl6LNGByYTMPJeNHDixw817esH26jgSpNzdlifKeMuw2duo1Y8ea9vM9vV1cx0QeIvfyjm+qyjXeM00lgfPjdrG/1h09Y1HSvARBReXtulHWxBlVHJTv5yAXx9xb5Q7N3vXszY9l/FnctI+geemSNl/ptupbRBT/jOW+jC/mQf2TxnLfRhfzIP7KYEQU/4zlvowv5kH9k8Zy30YX8yD+ymBEFRRy5clfugYXc/q04+sL34sm4ZNGJW0NG5p1BEMRBHSCG6qPlpGxbOcmBZkiwl7yaepcGFpOjHu0Y9vRd1gekHqCDfPwJw79ApP5EX3VMG0ilZRZ6rKaNjWMZKQ1rQA0Cw0AGgCr5SNtT9Idd+1P1BByqIiDvthnpKpvVk+yeqlUtbDPSVTerJ9k9VKgIiICIiAiIgIiIC8TN2VqfNuFGgqG352PFt9h+Uw83ZwPOvbRBKOedmtXlGUylpmp+aZgNgP+4OLD26da4pXERvCx51wuZNk2HY64y8kYJDrvwkN9rbFvuugldFtmIeD+8OJhrWkcwkjI97Sb+xed8Qdb+k03tk+4gyRFrfxB1v6TTe2T7ifEHW/pNN7ZPuIMkRa38Qdb+k03tk+4nxB1v6TTe2T7iDJF7+QqB+J50o6Vg1MzHHqaxwc89zWk9y75mwOsLrGppwOrlD/tC0/Z3s3gyU01AcZqh4s6VwtYc7WDXdB59bn3IO3UjbU/SHXftT9QVcqRtqfpDrv2p+oIOVREQd9sM9JVN6sn2T1UqlrYZ6Sqb1ZPsnqpUBERAREQEREBERAREQEREBERAREQEREBERAUjbU/SHXftT9QVcqRtqfpDrv2p+oIOVREQd9sM9JVN6sn2T1UqlrYZ6Sqb1ZPsnqpUBERAREQEREBERAREQEREBERAREQEREBERAUjbU/SHXftT9QVcqRtqfpDrv2p+oIOVREQd9sM9JVN6sn2T1UqlrYZ6Sqb1ZPsnqpUBERAREQEREBERAREQEREBERAREQEREBERAUnbYKR1HtGrGuHnuDx1h7Gm477juVYrM9smzx2bKVuJ0wHjMLd3dNhyrOO7c8HAk2vpqR0WCaEX31tHJQVJppY3xvb5zHtLXDtB1C+zDMNlxasFHBG+WR3BrASe3TgOs6BB3ewOkNRtDZKOEUUj3dhbuD3vCp1cBsjyEcm4S6aaxqZ7GSxuGNHmxg851JJGhPSACe/QEREBERAREQEREBERAREQEREBERAREQEREBERBwW1n/pbf/udfp2V/wDQT3f1XwiDtUREBERAREQEREH/2Q=="/>
          <p:cNvSpPr>
            <a:spLocks noChangeAspect="1" noChangeArrowheads="1"/>
          </p:cNvSpPr>
          <p:nvPr>
            <p:custDataLst>
              <p:tags r:id="rId12"/>
            </p:custDataLst>
          </p:nvPr>
        </p:nvSpPr>
        <p:spPr bwMode="auto">
          <a:xfrm>
            <a:off x="114300" y="-122238"/>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endParaRPr lang="fr-FR" altLang="fr-FR">
              <a:solidFill>
                <a:srgbClr val="000000"/>
              </a:solidFill>
            </a:endParaRPr>
          </a:p>
        </p:txBody>
      </p:sp>
      <p:pic>
        <p:nvPicPr>
          <p:cNvPr id="157706" name="Picture 10"/>
          <p:cNvPicPr>
            <a:picLocks noChangeAspect="1" noChangeArrowheads="1"/>
          </p:cNvPicPr>
          <p:nvPr>
            <p:custDataLst>
              <p:tags r:id="rId13"/>
            </p:custDataLst>
          </p:nvPr>
        </p:nvPicPr>
        <p:blipFill>
          <a:blip r:embed="rId27">
            <a:extLst>
              <a:ext uri="{28A0092B-C50C-407E-A947-70E740481C1C}">
                <a14:useLocalDpi xmlns:a14="http://schemas.microsoft.com/office/drawing/2010/main" val="0"/>
              </a:ext>
            </a:extLst>
          </a:blip>
          <a:srcRect/>
          <a:stretch>
            <a:fillRect/>
          </a:stretch>
        </p:blipFill>
        <p:spPr bwMode="auto">
          <a:xfrm>
            <a:off x="2940050" y="5138738"/>
            <a:ext cx="9715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707" name="Picture 11"/>
          <p:cNvPicPr>
            <a:picLocks noChangeAspect="1" noChangeArrowheads="1"/>
          </p:cNvPicPr>
          <p:nvPr>
            <p:custDataLst>
              <p:tags r:id="rId14"/>
            </p:custDataLst>
          </p:nvPr>
        </p:nvPicPr>
        <p:blipFill>
          <a:blip r:embed="rId28">
            <a:extLst>
              <a:ext uri="{28A0092B-C50C-407E-A947-70E740481C1C}">
                <a14:useLocalDpi xmlns:a14="http://schemas.microsoft.com/office/drawing/2010/main" val="0"/>
              </a:ext>
            </a:extLst>
          </a:blip>
          <a:srcRect/>
          <a:stretch>
            <a:fillRect/>
          </a:stretch>
        </p:blipFill>
        <p:spPr bwMode="auto">
          <a:xfrm>
            <a:off x="2071688" y="5183188"/>
            <a:ext cx="8636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708" name="Picture 12"/>
          <p:cNvPicPr>
            <a:picLocks noChangeAspect="1" noChangeArrowheads="1"/>
          </p:cNvPicPr>
          <p:nvPr>
            <p:custDataLst>
              <p:tags r:id="rId15"/>
            </p:custDataLst>
          </p:nvPr>
        </p:nvPicPr>
        <p:blipFill>
          <a:blip r:embed="rId29">
            <a:extLst>
              <a:ext uri="{28A0092B-C50C-407E-A947-70E740481C1C}">
                <a14:useLocalDpi xmlns:a14="http://schemas.microsoft.com/office/drawing/2010/main" val="0"/>
              </a:ext>
            </a:extLst>
          </a:blip>
          <a:srcRect/>
          <a:stretch>
            <a:fillRect/>
          </a:stretch>
        </p:blipFill>
        <p:spPr bwMode="auto">
          <a:xfrm>
            <a:off x="3810000" y="5138738"/>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0"/>
          <p:cNvPicPr>
            <a:picLocks noChangeAspect="1" noChangeArrowheads="1"/>
          </p:cNvPicPr>
          <p:nvPr>
            <p:custDataLst>
              <p:tags r:id="rId16"/>
            </p:custDataLst>
          </p:nvPr>
        </p:nvPicPr>
        <p:blipFill>
          <a:blip r:embed="rId27">
            <a:extLst>
              <a:ext uri="{28A0092B-C50C-407E-A947-70E740481C1C}">
                <a14:useLocalDpi xmlns:a14="http://schemas.microsoft.com/office/drawing/2010/main" val="0"/>
              </a:ext>
            </a:extLst>
          </a:blip>
          <a:srcRect/>
          <a:stretch>
            <a:fillRect/>
          </a:stretch>
        </p:blipFill>
        <p:spPr bwMode="auto">
          <a:xfrm>
            <a:off x="4833938" y="5138738"/>
            <a:ext cx="9715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709" name="Picture 13"/>
          <p:cNvPicPr>
            <a:picLocks noChangeAspect="1" noChangeArrowheads="1"/>
          </p:cNvPicPr>
          <p:nvPr>
            <p:custDataLst>
              <p:tags r:id="rId17"/>
            </p:custDataLst>
          </p:nvPr>
        </p:nvPicPr>
        <p:blipFill>
          <a:blip r:embed="rId30">
            <a:extLst>
              <a:ext uri="{28A0092B-C50C-407E-A947-70E740481C1C}">
                <a14:useLocalDpi xmlns:a14="http://schemas.microsoft.com/office/drawing/2010/main" val="0"/>
              </a:ext>
            </a:extLst>
          </a:blip>
          <a:srcRect/>
          <a:stretch>
            <a:fillRect/>
          </a:stretch>
        </p:blipFill>
        <p:spPr bwMode="auto">
          <a:xfrm>
            <a:off x="5786438" y="5138738"/>
            <a:ext cx="1038225"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7"/>
          <p:cNvPicPr>
            <a:picLocks noChangeAspect="1" noChangeArrowheads="1"/>
          </p:cNvPicPr>
          <p:nvPr>
            <p:custDataLst>
              <p:tags r:id="rId18"/>
            </p:custDataLst>
          </p:nvPr>
        </p:nvPicPr>
        <p:blipFill>
          <a:blip r:embed="rId26">
            <a:extLst>
              <a:ext uri="{28A0092B-C50C-407E-A947-70E740481C1C}">
                <a14:useLocalDpi xmlns:a14="http://schemas.microsoft.com/office/drawing/2010/main" val="0"/>
              </a:ext>
            </a:extLst>
          </a:blip>
          <a:srcRect/>
          <a:stretch>
            <a:fillRect/>
          </a:stretch>
        </p:blipFill>
        <p:spPr bwMode="auto">
          <a:xfrm>
            <a:off x="6943725" y="5138738"/>
            <a:ext cx="981075" cy="97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710" name="Picture 14"/>
          <p:cNvPicPr>
            <a:picLocks noChangeAspect="1" noChangeArrowheads="1"/>
          </p:cNvPicPr>
          <p:nvPr>
            <p:custDataLst>
              <p:tags r:id="rId19"/>
            </p:custDataLst>
          </p:nvPr>
        </p:nvPicPr>
        <p:blipFill>
          <a:blip r:embed="rId31">
            <a:extLst>
              <a:ext uri="{28A0092B-C50C-407E-A947-70E740481C1C}">
                <a14:useLocalDpi xmlns:a14="http://schemas.microsoft.com/office/drawing/2010/main" val="0"/>
              </a:ext>
            </a:extLst>
          </a:blip>
          <a:srcRect/>
          <a:stretch>
            <a:fillRect/>
          </a:stretch>
        </p:blipFill>
        <p:spPr bwMode="auto">
          <a:xfrm>
            <a:off x="8077200" y="5113338"/>
            <a:ext cx="8397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7700"/>
                                        </p:tgtEl>
                                        <p:attrNameLst>
                                          <p:attrName>style.visibility</p:attrName>
                                        </p:attrNameLst>
                                      </p:cBhvr>
                                      <p:to>
                                        <p:strVal val="visible"/>
                                      </p:to>
                                    </p:set>
                                    <p:animEffect transition="in" filter="fade">
                                      <p:cBhvr>
                                        <p:cTn id="7" dur="500"/>
                                        <p:tgtEl>
                                          <p:spTgt spid="15770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157701"/>
                                        </p:tgtEl>
                                        <p:attrNameLst>
                                          <p:attrName>style.visibility</p:attrName>
                                        </p:attrNameLst>
                                      </p:cBhvr>
                                      <p:to>
                                        <p:strVal val="visible"/>
                                      </p:to>
                                    </p:set>
                                    <p:animEffect transition="in" filter="fade">
                                      <p:cBhvr>
                                        <p:cTn id="16" dur="500"/>
                                        <p:tgtEl>
                                          <p:spTgt spid="157701"/>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0"/>
                                  </p:stCondLst>
                                  <p:childTnLst>
                                    <p:set>
                                      <p:cBhvr>
                                        <p:cTn id="21" dur="1" fill="hold">
                                          <p:stCondLst>
                                            <p:cond delay="0"/>
                                          </p:stCondLst>
                                        </p:cTn>
                                        <p:tgtEl>
                                          <p:spTgt spid="157703"/>
                                        </p:tgtEl>
                                        <p:attrNameLst>
                                          <p:attrName>style.visibility</p:attrName>
                                        </p:attrNameLst>
                                      </p:cBhvr>
                                      <p:to>
                                        <p:strVal val="visible"/>
                                      </p:to>
                                    </p:set>
                                    <p:animEffect transition="in" filter="fade">
                                      <p:cBhvr>
                                        <p:cTn id="22" dur="500"/>
                                        <p:tgtEl>
                                          <p:spTgt spid="15770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57698"/>
                                        </p:tgtEl>
                                        <p:attrNameLst>
                                          <p:attrName>style.visibility</p:attrName>
                                        </p:attrNameLst>
                                      </p:cBhvr>
                                      <p:to>
                                        <p:strVal val="visible"/>
                                      </p:to>
                                    </p:set>
                                    <p:animEffect transition="in" filter="fade">
                                      <p:cBhvr>
                                        <p:cTn id="30" dur="500"/>
                                        <p:tgtEl>
                                          <p:spTgt spid="15769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044"/>
                                        </p:tgtEl>
                                        <p:attrNameLst>
                                          <p:attrName>style.visibility</p:attrName>
                                        </p:attrNameLst>
                                      </p:cBhvr>
                                      <p:to>
                                        <p:strVal val="visible"/>
                                      </p:to>
                                    </p:set>
                                    <p:animEffect transition="in" filter="fade">
                                      <p:cBhvr>
                                        <p:cTn id="33" dur="500"/>
                                        <p:tgtEl>
                                          <p:spTgt spid="44044"/>
                                        </p:tgtEl>
                                      </p:cBhvr>
                                    </p:animEffect>
                                  </p:childTnLst>
                                </p:cTn>
                              </p:par>
                              <p:par>
                                <p:cTn id="34" presetID="10" presetClass="entr" presetSubtype="0" fill="hold" nodeType="withEffect">
                                  <p:stCondLst>
                                    <p:cond delay="0"/>
                                  </p:stCondLst>
                                  <p:childTnLst>
                                    <p:set>
                                      <p:cBhvr>
                                        <p:cTn id="35" dur="1" fill="hold">
                                          <p:stCondLst>
                                            <p:cond delay="0"/>
                                          </p:stCondLst>
                                        </p:cTn>
                                        <p:tgtEl>
                                          <p:spTgt spid="157706"/>
                                        </p:tgtEl>
                                        <p:attrNameLst>
                                          <p:attrName>style.visibility</p:attrName>
                                        </p:attrNameLst>
                                      </p:cBhvr>
                                      <p:to>
                                        <p:strVal val="visible"/>
                                      </p:to>
                                    </p:set>
                                    <p:animEffect transition="in" filter="fade">
                                      <p:cBhvr>
                                        <p:cTn id="36" dur="500"/>
                                        <p:tgtEl>
                                          <p:spTgt spid="157706"/>
                                        </p:tgtEl>
                                      </p:cBhvr>
                                    </p:animEffect>
                                  </p:childTnLst>
                                </p:cTn>
                              </p:par>
                              <p:par>
                                <p:cTn id="37" presetID="10" presetClass="entr" presetSubtype="0" fill="hold" nodeType="withEffect">
                                  <p:stCondLst>
                                    <p:cond delay="0"/>
                                  </p:stCondLst>
                                  <p:childTnLst>
                                    <p:set>
                                      <p:cBhvr>
                                        <p:cTn id="38" dur="1" fill="hold">
                                          <p:stCondLst>
                                            <p:cond delay="0"/>
                                          </p:stCondLst>
                                        </p:cTn>
                                        <p:tgtEl>
                                          <p:spTgt spid="157707"/>
                                        </p:tgtEl>
                                        <p:attrNameLst>
                                          <p:attrName>style.visibility</p:attrName>
                                        </p:attrNameLst>
                                      </p:cBhvr>
                                      <p:to>
                                        <p:strVal val="visible"/>
                                      </p:to>
                                    </p:set>
                                    <p:animEffect transition="in" filter="fade">
                                      <p:cBhvr>
                                        <p:cTn id="39" dur="500"/>
                                        <p:tgtEl>
                                          <p:spTgt spid="157707"/>
                                        </p:tgtEl>
                                      </p:cBhvr>
                                    </p:animEffect>
                                  </p:childTnLst>
                                </p:cTn>
                              </p:par>
                              <p:par>
                                <p:cTn id="40" presetID="10" presetClass="entr" presetSubtype="0" fill="hold" nodeType="withEffect">
                                  <p:stCondLst>
                                    <p:cond delay="0"/>
                                  </p:stCondLst>
                                  <p:childTnLst>
                                    <p:set>
                                      <p:cBhvr>
                                        <p:cTn id="41" dur="1" fill="hold">
                                          <p:stCondLst>
                                            <p:cond delay="0"/>
                                          </p:stCondLst>
                                        </p:cTn>
                                        <p:tgtEl>
                                          <p:spTgt spid="157708"/>
                                        </p:tgtEl>
                                        <p:attrNameLst>
                                          <p:attrName>style.visibility</p:attrName>
                                        </p:attrNameLst>
                                      </p:cBhvr>
                                      <p:to>
                                        <p:strVal val="visible"/>
                                      </p:to>
                                    </p:set>
                                    <p:animEffect transition="in" filter="fade">
                                      <p:cBhvr>
                                        <p:cTn id="42" dur="500"/>
                                        <p:tgtEl>
                                          <p:spTgt spid="157708"/>
                                        </p:tgtEl>
                                      </p:cBhvr>
                                    </p:animEffect>
                                  </p:childTnLst>
                                </p:cTn>
                              </p:par>
                              <p:par>
                                <p:cTn id="43" presetID="10"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ntr" presetSubtype="0" fill="hold" nodeType="withEffect">
                                  <p:stCondLst>
                                    <p:cond delay="0"/>
                                  </p:stCondLst>
                                  <p:childTnLst>
                                    <p:set>
                                      <p:cBhvr>
                                        <p:cTn id="47" dur="1" fill="hold">
                                          <p:stCondLst>
                                            <p:cond delay="0"/>
                                          </p:stCondLst>
                                        </p:cTn>
                                        <p:tgtEl>
                                          <p:spTgt spid="157709"/>
                                        </p:tgtEl>
                                        <p:attrNameLst>
                                          <p:attrName>style.visibility</p:attrName>
                                        </p:attrNameLst>
                                      </p:cBhvr>
                                      <p:to>
                                        <p:strVal val="visible"/>
                                      </p:to>
                                    </p:set>
                                    <p:animEffect transition="in" filter="fade">
                                      <p:cBhvr>
                                        <p:cTn id="48" dur="500"/>
                                        <p:tgtEl>
                                          <p:spTgt spid="157709"/>
                                        </p:tgtEl>
                                      </p:cBhvr>
                                    </p:animEffect>
                                  </p:childTnLst>
                                </p:cTn>
                              </p:par>
                              <p:par>
                                <p:cTn id="49" presetID="10" presetClass="entr" presetSubtype="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nodeType="withEffect">
                                  <p:stCondLst>
                                    <p:cond delay="0"/>
                                  </p:stCondLst>
                                  <p:childTnLst>
                                    <p:set>
                                      <p:cBhvr>
                                        <p:cTn id="53" dur="1" fill="hold">
                                          <p:stCondLst>
                                            <p:cond delay="0"/>
                                          </p:stCondLst>
                                        </p:cTn>
                                        <p:tgtEl>
                                          <p:spTgt spid="157710"/>
                                        </p:tgtEl>
                                        <p:attrNameLst>
                                          <p:attrName>style.visibility</p:attrName>
                                        </p:attrNameLst>
                                      </p:cBhvr>
                                      <p:to>
                                        <p:strVal val="visible"/>
                                      </p:to>
                                    </p:set>
                                    <p:animEffect transition="in" filter="fade">
                                      <p:cBhvr>
                                        <p:cTn id="54" dur="500"/>
                                        <p:tgtEl>
                                          <p:spTgt spid="157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4044" grpId="0"/>
      <p:bldP spid="21" grpId="0"/>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custDataLst>
              <p:tags r:id="rId1"/>
            </p:custDataLst>
          </p:nvPr>
        </p:nvSpPr>
        <p:spPr>
          <a:xfrm>
            <a:off x="1219200" y="1295400"/>
            <a:ext cx="7924800" cy="1295400"/>
          </a:xfrm>
        </p:spPr>
        <p:txBody>
          <a:bodyPr/>
          <a:lstStyle/>
          <a:p>
            <a:r>
              <a:rPr lang="fr-CA" altLang="fr-FR" sz="2800" smtClean="0"/>
              <a:t>Valeur : aucune valeur ajoutée, valeur opérationnelle ajoutée, valeur ajoutée</a:t>
            </a:r>
          </a:p>
        </p:txBody>
      </p:sp>
      <p:sp>
        <p:nvSpPr>
          <p:cNvPr id="4" name="Slide Number Placeholder 3"/>
          <p:cNvSpPr>
            <a:spLocks noGrp="1"/>
          </p:cNvSpPr>
          <p:nvPr>
            <p:ph type="sldNum" sz="quarter" idx="10"/>
            <p:custDataLst>
              <p:tags r:id="rId2"/>
            </p:custDataLst>
          </p:nvPr>
        </p:nvSpPr>
        <p:spPr/>
        <p:txBody>
          <a:bodyPr/>
          <a:lstStyle/>
          <a:p>
            <a:pPr>
              <a:defRPr/>
            </a:pPr>
            <a:fld id="{2F068862-7397-4ECA-BD3C-1B716345426E}" type="slidenum">
              <a:rPr lang="en-CA" smtClean="0"/>
              <a:pPr>
                <a:defRPr/>
              </a:pPr>
              <a:t>14</a:t>
            </a:fld>
            <a:endParaRPr lang="en-CA"/>
          </a:p>
        </p:txBody>
      </p:sp>
      <p:pic>
        <p:nvPicPr>
          <p:cNvPr id="10650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34938" y="2330450"/>
            <a:ext cx="8704262"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custDataLst>
              <p:tags r:id="rId1"/>
            </p:custDataLst>
          </p:nvPr>
        </p:nvSpPr>
        <p:spPr/>
        <p:txBody>
          <a:bodyPr/>
          <a:lstStyle/>
          <a:p>
            <a:pPr eaLnBrk="1" hangingPunct="1"/>
            <a:r>
              <a:rPr lang="fr-CA" altLang="en-US" sz="2000" smtClean="0">
                <a:latin typeface="Arial Black" pitchFamily="34" charset="0"/>
              </a:rPr>
              <a:t>Huit activités sans valeur ajoutée / interruptions du flux de travail</a:t>
            </a:r>
            <a:endParaRPr lang="fr-CA" altLang="en-US" sz="1800" smtClean="0">
              <a:latin typeface="Arial Black" pitchFamily="34" charset="0"/>
            </a:endParaRPr>
          </a:p>
        </p:txBody>
      </p:sp>
      <p:sp>
        <p:nvSpPr>
          <p:cNvPr id="5123" name="Rectangle 3"/>
          <p:cNvSpPr>
            <a:spLocks noGrp="1" noChangeArrowheads="1"/>
          </p:cNvSpPr>
          <p:nvPr>
            <p:ph sz="half" idx="1"/>
            <p:custDataLst>
              <p:tags r:id="rId2"/>
            </p:custDataLst>
          </p:nvPr>
        </p:nvSpPr>
        <p:spPr>
          <a:xfrm>
            <a:off x="914400" y="2133600"/>
            <a:ext cx="3886200" cy="3697288"/>
          </a:xfrm>
        </p:spPr>
        <p:txBody>
          <a:bodyPr/>
          <a:lstStyle/>
          <a:p>
            <a:pPr marL="571500" indent="-571500" eaLnBrk="1" hangingPunct="1">
              <a:lnSpc>
                <a:spcPct val="90000"/>
              </a:lnSpc>
              <a:buFont typeface="Wingdings" pitchFamily="2" charset="2"/>
              <a:buAutoNum type="arabicPeriod"/>
            </a:pPr>
            <a:r>
              <a:rPr lang="fr-CA" altLang="en-US" sz="2400" b="1" smtClean="0">
                <a:solidFill>
                  <a:srgbClr val="FF3300"/>
                </a:solidFill>
              </a:rPr>
              <a:t>M</a:t>
            </a:r>
            <a:r>
              <a:rPr lang="fr-CA" altLang="en-US" sz="2400" smtClean="0"/>
              <a:t>anquements/erreurs</a:t>
            </a:r>
          </a:p>
          <a:p>
            <a:pPr marL="571500" indent="-571500" eaLnBrk="1" hangingPunct="1">
              <a:lnSpc>
                <a:spcPct val="90000"/>
              </a:lnSpc>
              <a:buFont typeface="Wingdings" pitchFamily="2" charset="2"/>
              <a:buAutoNum type="arabicPeriod"/>
            </a:pPr>
            <a:r>
              <a:rPr lang="fr-CA" altLang="en-US" sz="2400" b="1" smtClean="0">
                <a:solidFill>
                  <a:srgbClr val="FF3300"/>
                </a:solidFill>
              </a:rPr>
              <a:t>S</a:t>
            </a:r>
            <a:r>
              <a:rPr lang="fr-CA" altLang="en-US" sz="2400" smtClean="0"/>
              <a:t>urproduction</a:t>
            </a:r>
          </a:p>
          <a:p>
            <a:pPr marL="571500" indent="-571500" eaLnBrk="1" hangingPunct="1">
              <a:lnSpc>
                <a:spcPct val="90000"/>
              </a:lnSpc>
              <a:buFont typeface="Wingdings" pitchFamily="2" charset="2"/>
              <a:buAutoNum type="arabicPeriod"/>
            </a:pPr>
            <a:r>
              <a:rPr lang="fr-CA" altLang="en-US" sz="2400" b="1" smtClean="0">
                <a:solidFill>
                  <a:srgbClr val="FF3300"/>
                </a:solidFill>
              </a:rPr>
              <a:t>T</a:t>
            </a:r>
            <a:r>
              <a:rPr lang="fr-CA" altLang="en-US" sz="2400" smtClean="0"/>
              <a:t>emps d’attente</a:t>
            </a:r>
          </a:p>
          <a:p>
            <a:pPr marL="571500" indent="-571500" eaLnBrk="1" hangingPunct="1">
              <a:lnSpc>
                <a:spcPct val="90000"/>
              </a:lnSpc>
              <a:buFont typeface="Wingdings" pitchFamily="2" charset="2"/>
              <a:buAutoNum type="arabicPeriod"/>
            </a:pPr>
            <a:r>
              <a:rPr lang="fr-CA" altLang="en-US" sz="2400" b="1" smtClean="0">
                <a:solidFill>
                  <a:srgbClr val="FF3300"/>
                </a:solidFill>
              </a:rPr>
              <a:t>S</a:t>
            </a:r>
            <a:r>
              <a:rPr lang="fr-CA" altLang="en-US" sz="2400" smtClean="0"/>
              <a:t>ous-utilisation des ressources humaines</a:t>
            </a:r>
          </a:p>
          <a:p>
            <a:pPr marL="571500" indent="-571500" eaLnBrk="1" hangingPunct="1">
              <a:lnSpc>
                <a:spcPct val="90000"/>
              </a:lnSpc>
              <a:buFont typeface="Wingdings" pitchFamily="2" charset="2"/>
              <a:buAutoNum type="arabicPeriod"/>
            </a:pPr>
            <a:r>
              <a:rPr lang="fr-CA" altLang="en-US" sz="2400" b="1" smtClean="0">
                <a:solidFill>
                  <a:srgbClr val="FF3300"/>
                </a:solidFill>
              </a:rPr>
              <a:t>T</a:t>
            </a:r>
            <a:r>
              <a:rPr lang="fr-CA" altLang="en-US" sz="2400" smtClean="0"/>
              <a:t>ransport</a:t>
            </a:r>
          </a:p>
          <a:p>
            <a:pPr marL="571500" indent="-571500" eaLnBrk="1" hangingPunct="1">
              <a:lnSpc>
                <a:spcPct val="90000"/>
              </a:lnSpc>
              <a:buFont typeface="Wingdings" pitchFamily="2" charset="2"/>
              <a:buAutoNum type="arabicPeriod"/>
            </a:pPr>
            <a:r>
              <a:rPr lang="fr-CA" altLang="en-US" sz="2400" b="1" smtClean="0">
                <a:solidFill>
                  <a:srgbClr val="FF3300"/>
                </a:solidFill>
              </a:rPr>
              <a:t>T</a:t>
            </a:r>
            <a:r>
              <a:rPr lang="fr-CA" altLang="en-US" sz="2400" smtClean="0"/>
              <a:t>âches en instance</a:t>
            </a:r>
          </a:p>
          <a:p>
            <a:pPr marL="571500" indent="-571500" eaLnBrk="1" hangingPunct="1">
              <a:lnSpc>
                <a:spcPct val="90000"/>
              </a:lnSpc>
              <a:buFont typeface="Wingdings" pitchFamily="2" charset="2"/>
              <a:buAutoNum type="arabicPeriod"/>
            </a:pPr>
            <a:r>
              <a:rPr lang="fr-CA" altLang="en-US" sz="2400" b="1" smtClean="0">
                <a:solidFill>
                  <a:srgbClr val="FF3300"/>
                </a:solidFill>
              </a:rPr>
              <a:t>D</a:t>
            </a:r>
            <a:r>
              <a:rPr lang="fr-CA" altLang="en-US" sz="2400" smtClean="0"/>
              <a:t>éplacements</a:t>
            </a:r>
          </a:p>
          <a:p>
            <a:pPr marL="571500" indent="-571500" eaLnBrk="1" hangingPunct="1">
              <a:lnSpc>
                <a:spcPct val="90000"/>
              </a:lnSpc>
              <a:buFont typeface="Wingdings" pitchFamily="2" charset="2"/>
              <a:buAutoNum type="arabicPeriod"/>
            </a:pPr>
            <a:r>
              <a:rPr lang="fr-CA" altLang="en-US" sz="2400" b="1" smtClean="0">
                <a:solidFill>
                  <a:srgbClr val="FF3300"/>
                </a:solidFill>
              </a:rPr>
              <a:t>T</a:t>
            </a:r>
            <a:r>
              <a:rPr lang="fr-CA" altLang="en-US" sz="2400" smtClean="0"/>
              <a:t>raitement excessif</a:t>
            </a:r>
            <a:endParaRPr lang="fr-CA" altLang="en-US" sz="2000" smtClean="0"/>
          </a:p>
        </p:txBody>
      </p:sp>
      <p:sp>
        <p:nvSpPr>
          <p:cNvPr id="107524" name="Slide Number Placeholder 1"/>
          <p:cNvSpPr>
            <a:spLocks noGrp="1"/>
          </p:cNvSpPr>
          <p:nvPr>
            <p:ph type="sldNum" sz="quarter" idx="10"/>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9pPr>
          </a:lstStyle>
          <a:p>
            <a:pPr eaLnBrk="1" hangingPunct="1">
              <a:buFont typeface="Times New Roman" pitchFamily="18" charset="0"/>
              <a:buNone/>
            </a:pPr>
            <a:fld id="{F570CD7B-21F1-42ED-B51D-D9568C6E7FF7}" type="slidenum">
              <a:rPr lang="en-US" altLang="en-US" sz="1000" smtClean="0">
                <a:solidFill>
                  <a:srgbClr val="000000"/>
                </a:solidFill>
              </a:rPr>
              <a:pPr eaLnBrk="1" hangingPunct="1">
                <a:buFont typeface="Times New Roman" pitchFamily="18" charset="0"/>
                <a:buNone/>
              </a:pPr>
              <a:t>15</a:t>
            </a:fld>
            <a:endParaRPr lang="en-US" altLang="en-US" sz="1000" smtClean="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fade">
                                      <p:cBhvr>
                                        <p:cTn id="17" dur="500"/>
                                        <p:tgtEl>
                                          <p:spTgt spid="51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fade">
                                      <p:cBhvr>
                                        <p:cTn id="22" dur="500"/>
                                        <p:tgtEl>
                                          <p:spTgt spid="512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5123">
                                            <p:txEl>
                                              <p:pRg st="4" end="4"/>
                                            </p:txEl>
                                          </p:spTgt>
                                        </p:tgtEl>
                                        <p:attrNameLst>
                                          <p:attrName>style.visibility</p:attrName>
                                        </p:attrNameLst>
                                      </p:cBhvr>
                                      <p:to>
                                        <p:strVal val="visible"/>
                                      </p:to>
                                    </p:set>
                                    <p:animEffect transition="in" filter="fade">
                                      <p:cBhvr>
                                        <p:cTn id="27" dur="500"/>
                                        <p:tgtEl>
                                          <p:spTgt spid="512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5123">
                                            <p:txEl>
                                              <p:pRg st="5" end="5"/>
                                            </p:txEl>
                                          </p:spTgt>
                                        </p:tgtEl>
                                        <p:attrNameLst>
                                          <p:attrName>style.visibility</p:attrName>
                                        </p:attrNameLst>
                                      </p:cBhvr>
                                      <p:to>
                                        <p:strVal val="visible"/>
                                      </p:to>
                                    </p:set>
                                    <p:animEffect transition="in" filter="fade">
                                      <p:cBhvr>
                                        <p:cTn id="32" dur="500"/>
                                        <p:tgtEl>
                                          <p:spTgt spid="512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5123">
                                            <p:txEl>
                                              <p:pRg st="6" end="6"/>
                                            </p:txEl>
                                          </p:spTgt>
                                        </p:tgtEl>
                                        <p:attrNameLst>
                                          <p:attrName>style.visibility</p:attrName>
                                        </p:attrNameLst>
                                      </p:cBhvr>
                                      <p:to>
                                        <p:strVal val="visible"/>
                                      </p:to>
                                    </p:set>
                                    <p:animEffect transition="in" filter="fade">
                                      <p:cBhvr>
                                        <p:cTn id="37" dur="500"/>
                                        <p:tgtEl>
                                          <p:spTgt spid="5123">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5123">
                                            <p:txEl>
                                              <p:pRg st="7" end="7"/>
                                            </p:txEl>
                                          </p:spTgt>
                                        </p:tgtEl>
                                        <p:attrNameLst>
                                          <p:attrName>style.visibility</p:attrName>
                                        </p:attrNameLst>
                                      </p:cBhvr>
                                      <p:to>
                                        <p:strVal val="visible"/>
                                      </p:to>
                                    </p:set>
                                    <p:animEffect transition="in" filter="fade">
                                      <p:cBhvr>
                                        <p:cTn id="42" dur="500"/>
                                        <p:tgtEl>
                                          <p:spTgt spid="51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en-CA" dirty="0" smtClean="0"/>
              <a:t>Simulation</a:t>
            </a:r>
            <a:endParaRPr lang="en-CA" dirty="0"/>
          </a:p>
        </p:txBody>
      </p:sp>
      <p:sp>
        <p:nvSpPr>
          <p:cNvPr id="108547" name="Text Placeholder 5"/>
          <p:cNvSpPr>
            <a:spLocks noGrp="1"/>
          </p:cNvSpPr>
          <p:nvPr>
            <p:ph type="body" idx="1"/>
            <p:custDataLst>
              <p:tags r:id="rId2"/>
            </p:custDataLst>
          </p:nvPr>
        </p:nvSpPr>
        <p:spPr/>
        <p:txBody>
          <a:bodyPr/>
          <a:lstStyle/>
          <a:p>
            <a:pPr eaLnBrk="1" hangingPunct="1"/>
            <a:r>
              <a:rPr lang="en-CA" altLang="en-US" dirty="0" err="1" smtClean="0"/>
              <a:t>Apprendre</a:t>
            </a:r>
            <a:r>
              <a:rPr lang="en-CA" altLang="en-US" dirty="0" smtClean="0"/>
              <a:t> par des </a:t>
            </a:r>
            <a:r>
              <a:rPr lang="en-CA" altLang="en-US" dirty="0" err="1" smtClean="0"/>
              <a:t>activités</a:t>
            </a:r>
            <a:r>
              <a:rPr lang="en-CA" altLang="en-US" dirty="0" smtClean="0"/>
              <a:t> de </a:t>
            </a:r>
            <a:r>
              <a:rPr lang="en-CA" altLang="en-US" dirty="0" err="1" smtClean="0"/>
              <a:t>l’approche</a:t>
            </a:r>
            <a:r>
              <a:rPr lang="en-CA" altLang="en-US" dirty="0" smtClean="0"/>
              <a:t> « Lean » </a:t>
            </a:r>
            <a:r>
              <a:rPr lang="en-CA" altLang="en-US" dirty="0" err="1" smtClean="0"/>
              <a:t>simulées</a:t>
            </a:r>
            <a:endParaRPr lang="en-CA" altLang="en-US" dirty="0" smtClean="0"/>
          </a:p>
        </p:txBody>
      </p:sp>
      <p:sp>
        <p:nvSpPr>
          <p:cNvPr id="108548"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59E57EEB-9201-4154-84A2-C1E7C5B8B23F}" type="slidenum">
              <a:rPr lang="en-US" altLang="en-US" sz="1000" smtClean="0"/>
              <a:pPr eaLnBrk="1" hangingPunct="1"/>
              <a:t>16</a:t>
            </a:fld>
            <a:endParaRPr lang="en-US" altLang="en-US" sz="10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custDataLst>
              <p:tags r:id="rId1"/>
            </p:custDataLst>
          </p:nvPr>
        </p:nvSpPr>
        <p:spPr>
          <a:xfrm>
            <a:off x="685800" y="1143000"/>
            <a:ext cx="7391400" cy="1143000"/>
          </a:xfrm>
        </p:spPr>
        <p:txBody>
          <a:bodyPr/>
          <a:lstStyle/>
          <a:p>
            <a:pPr eaLnBrk="1" hangingPunct="1"/>
            <a:r>
              <a:rPr lang="fr-CA" altLang="en-US" smtClean="0"/>
              <a:t>Votre nouvel employeur</a:t>
            </a:r>
          </a:p>
        </p:txBody>
      </p:sp>
      <p:sp>
        <p:nvSpPr>
          <p:cNvPr id="23555" name="Rectangle 7"/>
          <p:cNvSpPr>
            <a:spLocks noGrp="1" noChangeArrowheads="1"/>
          </p:cNvSpPr>
          <p:nvPr>
            <p:ph idx="1"/>
            <p:custDataLst>
              <p:tags r:id="rId2"/>
            </p:custDataLst>
          </p:nvPr>
        </p:nvSpPr>
        <p:spPr>
          <a:xfrm>
            <a:off x="457200" y="2209800"/>
            <a:ext cx="5181600" cy="3581400"/>
          </a:xfrm>
        </p:spPr>
        <p:txBody>
          <a:bodyPr/>
          <a:lstStyle/>
          <a:p>
            <a:pPr marL="0" indent="0" eaLnBrk="1" hangingPunct="1">
              <a:lnSpc>
                <a:spcPct val="80000"/>
              </a:lnSpc>
            </a:pPr>
            <a:r>
              <a:rPr lang="fr-CA" altLang="en-US" sz="2000" smtClean="0">
                <a:solidFill>
                  <a:srgbClr val="0B0201"/>
                </a:solidFill>
                <a:latin typeface="Arial Black" pitchFamily="34" charset="0"/>
              </a:rPr>
              <a:t>Ministère des Additions </a:t>
            </a:r>
            <a:r>
              <a:rPr lang="fr-CA" altLang="en-US" sz="2000" b="1" smtClean="0">
                <a:solidFill>
                  <a:srgbClr val="0B0201"/>
                </a:solidFill>
                <a:latin typeface="Arial Black" pitchFamily="34" charset="0"/>
              </a:rPr>
              <a:t>(MA)</a:t>
            </a:r>
          </a:p>
          <a:p>
            <a:pPr marL="0" indent="0" eaLnBrk="1" hangingPunct="1">
              <a:lnSpc>
                <a:spcPct val="80000"/>
              </a:lnSpc>
            </a:pPr>
            <a:endParaRPr lang="fr-CA" altLang="en-US" sz="1200" smtClean="0">
              <a:solidFill>
                <a:srgbClr val="0B0201"/>
              </a:solidFill>
            </a:endParaRPr>
          </a:p>
          <a:p>
            <a:pPr marL="0" indent="0" eaLnBrk="1" hangingPunct="1">
              <a:lnSpc>
                <a:spcPct val="80000"/>
              </a:lnSpc>
            </a:pPr>
            <a:r>
              <a:rPr lang="fr-CA" altLang="en-US" sz="2000" b="1" smtClean="0">
                <a:solidFill>
                  <a:srgbClr val="0B0201"/>
                </a:solidFill>
              </a:rPr>
              <a:t>Mission :</a:t>
            </a:r>
            <a:r>
              <a:rPr lang="fr-CA" altLang="en-US" sz="2000" smtClean="0">
                <a:solidFill>
                  <a:srgbClr val="0B0201"/>
                </a:solidFill>
              </a:rPr>
              <a:t> Fournir aux citoyens des solutions rapides et exactes à leurs problèmes d’arithmétique</a:t>
            </a:r>
          </a:p>
          <a:p>
            <a:pPr marL="0" indent="0" eaLnBrk="1" hangingPunct="1">
              <a:lnSpc>
                <a:spcPct val="80000"/>
              </a:lnSpc>
            </a:pPr>
            <a:endParaRPr lang="fr-CA" altLang="en-US" sz="1200" b="1" smtClean="0">
              <a:solidFill>
                <a:srgbClr val="0B0201"/>
              </a:solidFill>
            </a:endParaRPr>
          </a:p>
          <a:p>
            <a:pPr marL="0" indent="0" eaLnBrk="1" hangingPunct="1">
              <a:lnSpc>
                <a:spcPct val="80000"/>
              </a:lnSpc>
            </a:pPr>
            <a:r>
              <a:rPr lang="fr-CA" altLang="en-US" sz="2000" b="1" smtClean="0">
                <a:solidFill>
                  <a:srgbClr val="0B0201"/>
                </a:solidFill>
              </a:rPr>
              <a:t>Situation :</a:t>
            </a:r>
            <a:r>
              <a:rPr lang="fr-CA" altLang="en-US" sz="2000" smtClean="0">
                <a:solidFill>
                  <a:srgbClr val="0B0201"/>
                </a:solidFill>
              </a:rPr>
              <a:t> Le MA a adopté un modèle de recouvrement des coûts et doit démontrer les améliorations suivantes : </a:t>
            </a:r>
          </a:p>
          <a:p>
            <a:pPr lvl="1" eaLnBrk="1" hangingPunct="1">
              <a:lnSpc>
                <a:spcPct val="80000"/>
              </a:lnSpc>
            </a:pPr>
            <a:r>
              <a:rPr lang="fr-CA" altLang="en-US" sz="2000" smtClean="0">
                <a:solidFill>
                  <a:srgbClr val="0B0201"/>
                </a:solidFill>
              </a:rPr>
              <a:t>Meilleur niveau de qualité</a:t>
            </a:r>
          </a:p>
          <a:p>
            <a:pPr lvl="1" eaLnBrk="1" hangingPunct="1">
              <a:lnSpc>
                <a:spcPct val="80000"/>
              </a:lnSpc>
            </a:pPr>
            <a:r>
              <a:rPr lang="fr-CA" altLang="en-US" sz="2000" smtClean="0">
                <a:solidFill>
                  <a:srgbClr val="0B0201"/>
                </a:solidFill>
              </a:rPr>
              <a:t>Plus grande rapidité d’exécution </a:t>
            </a:r>
          </a:p>
          <a:p>
            <a:pPr lvl="1" eaLnBrk="1" hangingPunct="1">
              <a:lnSpc>
                <a:spcPct val="80000"/>
              </a:lnSpc>
            </a:pPr>
            <a:r>
              <a:rPr lang="fr-CA" altLang="en-US" sz="2000" smtClean="0">
                <a:solidFill>
                  <a:srgbClr val="0B0201"/>
                </a:solidFill>
              </a:rPr>
              <a:t>Utilisation plus efficace et plus efficiente des ressources</a:t>
            </a:r>
            <a:endParaRPr lang="fr-CA" altLang="en-US" sz="2400" smtClean="0">
              <a:solidFill>
                <a:srgbClr val="0B0201"/>
              </a:solidFill>
            </a:endParaRPr>
          </a:p>
        </p:txBody>
      </p:sp>
      <p:sp>
        <p:nvSpPr>
          <p:cNvPr id="109572" name="Slide Number Placeholder 4"/>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03D151FC-D586-460F-ACD2-8473A0315557}" type="slidenum">
              <a:rPr lang="en-US" altLang="en-US" sz="1000" smtClean="0"/>
              <a:pPr eaLnBrk="1" hangingPunct="1"/>
              <a:t>17</a:t>
            </a:fld>
            <a:endParaRPr lang="en-US" altLang="en-US" sz="1000" smtClean="0"/>
          </a:p>
        </p:txBody>
      </p:sp>
      <p:grpSp>
        <p:nvGrpSpPr>
          <p:cNvPr id="4" name="Group 3"/>
          <p:cNvGrpSpPr>
            <a:grpSpLocks/>
          </p:cNvGrpSpPr>
          <p:nvPr>
            <p:custDataLst>
              <p:tags r:id="rId4"/>
            </p:custDataLst>
          </p:nvPr>
        </p:nvGrpSpPr>
        <p:grpSpPr bwMode="auto">
          <a:xfrm>
            <a:off x="5791200" y="2057400"/>
            <a:ext cx="2903538" cy="1676400"/>
            <a:chOff x="4953000" y="2438400"/>
            <a:chExt cx="2902856" cy="1676400"/>
          </a:xfrm>
        </p:grpSpPr>
        <p:pic>
          <p:nvPicPr>
            <p:cNvPr id="2" name="Picture 1"/>
            <p:cNvPicPr>
              <a:picLocks noChangeAspect="1"/>
            </p:cNvPicPr>
            <p:nvPr/>
          </p:nvPicPr>
          <p:blipFill>
            <a:blip r:embed="rId7"/>
            <a:stretch>
              <a:fillRect/>
            </a:stretch>
          </p:blipFill>
          <p:spPr>
            <a:xfrm>
              <a:off x="4953000" y="2438400"/>
              <a:ext cx="2902856" cy="1676400"/>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rot="-60000">
              <a:off x="5157740" y="2764914"/>
              <a:ext cx="2493375" cy="584775"/>
            </a:xfrm>
            <a:prstGeom prst="rect">
              <a:avLst/>
            </a:prstGeom>
            <a:noFill/>
            <a:scene3d>
              <a:camera prst="orthographicFront">
                <a:rot lat="594874" lon="300000" rev="58595"/>
              </a:camera>
              <a:lightRig rig="threePt" dir="t"/>
            </a:scene3d>
          </p:spPr>
          <p:txBody>
            <a:bodyPr wrap="none">
              <a:spAutoFit/>
            </a:bodyPr>
            <a:lstStyle/>
            <a:p>
              <a:pPr eaLnBrk="0" hangingPunct="0">
                <a:defRPr/>
              </a:pPr>
              <a:r>
                <a:rPr lang="en-US" b="1" dirty="0">
                  <a:solidFill>
                    <a:srgbClr val="DDDDDD"/>
                  </a:solidFill>
                  <a:latin typeface="Arial" charset="0"/>
                  <a:ea typeface="Geneva" pitchFamily="-96" charset="-128"/>
                  <a:cs typeface="+mn-cs"/>
                </a:rPr>
                <a:t>Department of Addition</a:t>
              </a:r>
            </a:p>
            <a:p>
              <a:pPr eaLnBrk="0" hangingPunct="0">
                <a:defRPr/>
              </a:pPr>
              <a:r>
                <a:rPr lang="fr-CA" b="1" dirty="0">
                  <a:solidFill>
                    <a:srgbClr val="DDDDDD"/>
                  </a:solidFill>
                  <a:latin typeface="Arial" charset="0"/>
                  <a:ea typeface="Geneva" pitchFamily="-96" charset="-128"/>
                  <a:cs typeface="+mn-cs"/>
                </a:rPr>
                <a:t>Ministère des Additions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fade">
                                      <p:cBhvr>
                                        <p:cTn id="7" dur="500"/>
                                        <p:tgtEl>
                                          <p:spTgt spid="2355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animEffect transition="in" filter="fade">
                                      <p:cBhvr>
                                        <p:cTn id="15" dur="500"/>
                                        <p:tgtEl>
                                          <p:spTgt spid="23555">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23555">
                                            <p:txEl>
                                              <p:pRg st="4" end="4"/>
                                            </p:txEl>
                                          </p:spTgt>
                                        </p:tgtEl>
                                        <p:attrNameLst>
                                          <p:attrName>style.visibility</p:attrName>
                                        </p:attrNameLst>
                                      </p:cBhvr>
                                      <p:to>
                                        <p:strVal val="visible"/>
                                      </p:to>
                                    </p:set>
                                    <p:animEffect transition="in" filter="fade">
                                      <p:cBhvr>
                                        <p:cTn id="20" dur="500"/>
                                        <p:tgtEl>
                                          <p:spTgt spid="23555">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3555">
                                            <p:txEl>
                                              <p:pRg st="5" end="5"/>
                                            </p:txEl>
                                          </p:spTgt>
                                        </p:tgtEl>
                                        <p:attrNameLst>
                                          <p:attrName>style.visibility</p:attrName>
                                        </p:attrNameLst>
                                      </p:cBhvr>
                                      <p:to>
                                        <p:strVal val="visible"/>
                                      </p:to>
                                    </p:set>
                                    <p:animEffect transition="in" filter="fade">
                                      <p:cBhvr>
                                        <p:cTn id="23" dur="500"/>
                                        <p:tgtEl>
                                          <p:spTgt spid="23555">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3555">
                                            <p:txEl>
                                              <p:pRg st="6" end="6"/>
                                            </p:txEl>
                                          </p:spTgt>
                                        </p:tgtEl>
                                        <p:attrNameLst>
                                          <p:attrName>style.visibility</p:attrName>
                                        </p:attrNameLst>
                                      </p:cBhvr>
                                      <p:to>
                                        <p:strVal val="visible"/>
                                      </p:to>
                                    </p:set>
                                    <p:animEffect transition="in" filter="fade">
                                      <p:cBhvr>
                                        <p:cTn id="26" dur="500"/>
                                        <p:tgtEl>
                                          <p:spTgt spid="23555">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3555">
                                            <p:txEl>
                                              <p:pRg st="7" end="7"/>
                                            </p:txEl>
                                          </p:spTgt>
                                        </p:tgtEl>
                                        <p:attrNameLst>
                                          <p:attrName>style.visibility</p:attrName>
                                        </p:attrNameLst>
                                      </p:cBhvr>
                                      <p:to>
                                        <p:strVal val="visible"/>
                                      </p:to>
                                    </p:set>
                                    <p:animEffect transition="in" filter="fade">
                                      <p:cBhvr>
                                        <p:cTn id="29" dur="500"/>
                                        <p:tgtEl>
                                          <p:spTgt spid="235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custDataLst>
              <p:tags r:id="rId2"/>
            </p:custDataLst>
          </p:nvPr>
        </p:nvSpPr>
        <p:spPr>
          <a:xfrm>
            <a:off x="34925" y="1371600"/>
            <a:ext cx="7391400" cy="1143000"/>
          </a:xfrm>
        </p:spPr>
        <p:txBody>
          <a:bodyPr/>
          <a:lstStyle/>
          <a:p>
            <a:pPr eaLnBrk="1" hangingPunct="1"/>
            <a:r>
              <a:rPr lang="fr-CA" altLang="en-US" sz="3200" smtClean="0"/>
              <a:t>Ministère des Additions </a:t>
            </a:r>
            <a:br>
              <a:rPr lang="fr-CA" altLang="en-US" sz="3200" smtClean="0"/>
            </a:br>
            <a:r>
              <a:rPr lang="fr-CA" altLang="en-US" sz="3200" smtClean="0"/>
              <a:t>– Processus de gestion</a:t>
            </a:r>
          </a:p>
        </p:txBody>
      </p:sp>
      <p:graphicFrame>
        <p:nvGraphicFramePr>
          <p:cNvPr id="1026" name="Object 141"/>
          <p:cNvGraphicFramePr>
            <a:graphicFrameLocks noGrp="1" noChangeAspect="1"/>
          </p:cNvGraphicFramePr>
          <p:nvPr>
            <p:ph idx="1"/>
            <p:custDataLst>
              <p:tags r:id="rId3"/>
            </p:custDataLst>
          </p:nvPr>
        </p:nvGraphicFramePr>
        <p:xfrm>
          <a:off x="539750" y="2874963"/>
          <a:ext cx="8424863" cy="1457325"/>
        </p:xfrm>
        <a:graphic>
          <a:graphicData uri="http://schemas.openxmlformats.org/presentationml/2006/ole">
            <mc:AlternateContent xmlns:mc="http://schemas.openxmlformats.org/markup-compatibility/2006">
              <mc:Choice xmlns:v="urn:schemas-microsoft-com:vml" Requires="v">
                <p:oleObj spid="_x0000_s1043" name="Visio" r:id="rId10" imgW="7069481" imgH="1222529" progId="Visio.Drawing.11">
                  <p:embed/>
                </p:oleObj>
              </mc:Choice>
              <mc:Fallback>
                <p:oleObj name="Visio" r:id="rId10" imgW="7069481" imgH="1222529" progId="Visio.Drawing.11">
                  <p:embed/>
                  <p:pic>
                    <p:nvPicPr>
                      <p:cNvPr id="0" name="Object 141"/>
                      <p:cNvPicPr>
                        <a:picLocks noGrp="1"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750" y="2874963"/>
                        <a:ext cx="842486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8" name="Slide Number Placeholder 1"/>
          <p:cNvSpPr>
            <a:spLocks noGrp="1"/>
          </p:cNvSpPr>
          <p:nvPr>
            <p:ph type="sldNum" sz="quarter" idx="10"/>
            <p:custDataLst>
              <p:tags r:id="rId4"/>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F8ADFB12-E482-4837-9CF3-8AFC6F643CAA}" type="slidenum">
              <a:rPr lang="en-US" altLang="en-US" sz="1000" smtClean="0"/>
              <a:pPr eaLnBrk="1" hangingPunct="1"/>
              <a:t>18</a:t>
            </a:fld>
            <a:endParaRPr lang="en-US" altLang="en-US" sz="1000" smtClean="0"/>
          </a:p>
        </p:txBody>
      </p:sp>
      <p:sp>
        <p:nvSpPr>
          <p:cNvPr id="1029" name="Rectangle 22"/>
          <p:cNvSpPr>
            <a:spLocks noGrp="1" noChangeArrowheads="1"/>
          </p:cNvSpPr>
          <p:nvPr>
            <p:ph type="body" sz="half" idx="4294967295"/>
            <p:custDataLst>
              <p:tags r:id="rId5"/>
            </p:custDataLst>
          </p:nvPr>
        </p:nvSpPr>
        <p:spPr>
          <a:xfrm>
            <a:off x="0" y="3970338"/>
            <a:ext cx="3568700" cy="1744662"/>
          </a:xfrm>
        </p:spPr>
        <p:txBody>
          <a:bodyPr/>
          <a:lstStyle/>
          <a:p>
            <a:pPr marL="0" indent="0" eaLnBrk="1" hangingPunct="1">
              <a:lnSpc>
                <a:spcPct val="80000"/>
              </a:lnSpc>
            </a:pPr>
            <a:r>
              <a:rPr lang="fr-CA" altLang="en-US" sz="1700" smtClean="0"/>
              <a:t>Personnel de base :</a:t>
            </a:r>
          </a:p>
          <a:p>
            <a:pPr lvl="1" eaLnBrk="1" hangingPunct="1">
              <a:lnSpc>
                <a:spcPct val="80000"/>
              </a:lnSpc>
            </a:pPr>
            <a:r>
              <a:rPr lang="fr-CA" altLang="en-US" sz="1600" smtClean="0"/>
              <a:t>2 agents de création de dossier</a:t>
            </a:r>
          </a:p>
          <a:p>
            <a:pPr lvl="1" eaLnBrk="1" hangingPunct="1">
              <a:lnSpc>
                <a:spcPct val="80000"/>
              </a:lnSpc>
            </a:pPr>
            <a:r>
              <a:rPr lang="fr-CA" altLang="en-US" sz="1600" smtClean="0"/>
              <a:t>3 agents Additions « A »</a:t>
            </a:r>
          </a:p>
          <a:p>
            <a:pPr lvl="1" eaLnBrk="1" hangingPunct="1">
              <a:lnSpc>
                <a:spcPct val="80000"/>
              </a:lnSpc>
            </a:pPr>
            <a:r>
              <a:rPr lang="fr-CA" altLang="en-US" sz="1600" smtClean="0"/>
              <a:t>4 agents Additions « B »</a:t>
            </a:r>
          </a:p>
          <a:p>
            <a:pPr lvl="1" eaLnBrk="1" hangingPunct="1">
              <a:lnSpc>
                <a:spcPct val="80000"/>
              </a:lnSpc>
            </a:pPr>
            <a:r>
              <a:rPr lang="fr-CA" altLang="en-US" sz="1600" smtClean="0"/>
              <a:t>1 superviseur</a:t>
            </a:r>
          </a:p>
          <a:p>
            <a:pPr lvl="1" eaLnBrk="1" hangingPunct="1">
              <a:lnSpc>
                <a:spcPct val="80000"/>
              </a:lnSpc>
            </a:pPr>
            <a:r>
              <a:rPr lang="fr-CA" altLang="en-US" sz="1600" smtClean="0"/>
              <a:t>1 gestionnaire</a:t>
            </a:r>
            <a:endParaRPr lang="fr-CA" altLang="en-US" sz="1500" smtClean="0"/>
          </a:p>
        </p:txBody>
      </p:sp>
      <p:sp>
        <p:nvSpPr>
          <p:cNvPr id="1030" name="Rectangle 23"/>
          <p:cNvSpPr>
            <a:spLocks noChangeArrowheads="1"/>
          </p:cNvSpPr>
          <p:nvPr>
            <p:custDataLst>
              <p:tags r:id="rId6"/>
            </p:custDataLst>
          </p:nvPr>
        </p:nvSpPr>
        <p:spPr bwMode="auto">
          <a:xfrm>
            <a:off x="4859338" y="3962400"/>
            <a:ext cx="35687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spcBef>
                <a:spcPct val="20000"/>
              </a:spcBef>
              <a:buClr>
                <a:srgbClr val="63A6B0"/>
              </a:buClr>
            </a:pPr>
            <a:r>
              <a:rPr lang="fr-CA" altLang="en-US" sz="1700">
                <a:latin typeface="Calibri" pitchFamily="34" charset="0"/>
              </a:rPr>
              <a:t>Également requis : </a:t>
            </a:r>
          </a:p>
          <a:p>
            <a:pPr lvl="1">
              <a:spcBef>
                <a:spcPct val="20000"/>
              </a:spcBef>
              <a:buClr>
                <a:srgbClr val="FF0035"/>
              </a:buClr>
            </a:pPr>
            <a:r>
              <a:rPr lang="fr-CA" altLang="en-US" sz="2000">
                <a:latin typeface="Calibri" pitchFamily="34" charset="0"/>
              </a:rPr>
              <a:t>1 chronométreur </a:t>
            </a:r>
          </a:p>
          <a:p>
            <a:pPr lvl="1">
              <a:spcBef>
                <a:spcPct val="20000"/>
              </a:spcBef>
              <a:buClr>
                <a:srgbClr val="FF0035"/>
              </a:buClr>
            </a:pPr>
            <a:r>
              <a:rPr lang="fr-CA" altLang="en-US" sz="2000">
                <a:latin typeface="Calibri" pitchFamily="34" charset="0"/>
              </a:rPr>
              <a:t>1 arbitre</a:t>
            </a:r>
          </a:p>
          <a:p>
            <a:pPr lvl="1">
              <a:spcBef>
                <a:spcPct val="20000"/>
              </a:spcBef>
              <a:buClr>
                <a:srgbClr val="FF0035"/>
              </a:buClr>
              <a:buFont typeface="Wingdings" pitchFamily="2" charset="2"/>
              <a:buChar char="§"/>
            </a:pPr>
            <a:endParaRPr lang="fr-CA" altLang="en-US" sz="1600">
              <a:latin typeface="Calibri" pitchFamily="34" charset="0"/>
            </a:endParaRPr>
          </a:p>
          <a:p>
            <a:pPr>
              <a:spcBef>
                <a:spcPct val="20000"/>
              </a:spcBef>
              <a:buClr>
                <a:srgbClr val="63A6B0"/>
              </a:buClr>
              <a:buFont typeface="Wingdings" pitchFamily="2" charset="2"/>
              <a:buChar char="§"/>
            </a:pPr>
            <a:endParaRPr lang="fr-CA" altLang="en-US" sz="2600">
              <a:latin typeface="Calibri" pitchFamily="34" charset="0"/>
            </a:endParaRPr>
          </a:p>
          <a:p>
            <a:pPr>
              <a:spcBef>
                <a:spcPct val="20000"/>
              </a:spcBef>
              <a:buClr>
                <a:srgbClr val="63A6B0"/>
              </a:buClr>
              <a:buFont typeface="Wingdings" pitchFamily="2" charset="2"/>
              <a:buChar char="§"/>
            </a:pPr>
            <a:endParaRPr lang="en-CA" altLang="en-US" sz="2600">
              <a:latin typeface="Calibri" pitchFamily="34" charset="0"/>
            </a:endParaRPr>
          </a:p>
        </p:txBody>
      </p:sp>
      <p:grpSp>
        <p:nvGrpSpPr>
          <p:cNvPr id="1031" name="Group 7"/>
          <p:cNvGrpSpPr>
            <a:grpSpLocks/>
          </p:cNvGrpSpPr>
          <p:nvPr>
            <p:custDataLst>
              <p:tags r:id="rId7"/>
            </p:custDataLst>
          </p:nvPr>
        </p:nvGrpSpPr>
        <p:grpSpPr bwMode="auto">
          <a:xfrm>
            <a:off x="5867400" y="1143000"/>
            <a:ext cx="2903538" cy="1676400"/>
            <a:chOff x="4953000" y="2438400"/>
            <a:chExt cx="2902856" cy="1676400"/>
          </a:xfrm>
        </p:grpSpPr>
        <p:pic>
          <p:nvPicPr>
            <p:cNvPr id="9" name="Picture 8"/>
            <p:cNvPicPr>
              <a:picLocks noChangeAspect="1"/>
            </p:cNvPicPr>
            <p:nvPr/>
          </p:nvPicPr>
          <p:blipFill>
            <a:blip r:embed="rId12"/>
            <a:stretch>
              <a:fillRect/>
            </a:stretch>
          </p:blipFill>
          <p:spPr>
            <a:xfrm>
              <a:off x="4953000" y="2438400"/>
              <a:ext cx="2902856" cy="167640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rot="-60000">
              <a:off x="5157740" y="2764914"/>
              <a:ext cx="2493375" cy="584775"/>
            </a:xfrm>
            <a:prstGeom prst="rect">
              <a:avLst/>
            </a:prstGeom>
            <a:noFill/>
            <a:scene3d>
              <a:camera prst="orthographicFront">
                <a:rot lat="594874" lon="300000" rev="58595"/>
              </a:camera>
              <a:lightRig rig="threePt" dir="t"/>
            </a:scene3d>
          </p:spPr>
          <p:txBody>
            <a:bodyPr wrap="none">
              <a:spAutoFit/>
            </a:bodyPr>
            <a:lstStyle/>
            <a:p>
              <a:pPr eaLnBrk="0" hangingPunct="0">
                <a:defRPr/>
              </a:pPr>
              <a:r>
                <a:rPr lang="en-US" b="1" dirty="0">
                  <a:solidFill>
                    <a:srgbClr val="DDDDDD"/>
                  </a:solidFill>
                  <a:latin typeface="Arial" charset="0"/>
                  <a:ea typeface="Geneva" pitchFamily="-96" charset="-128"/>
                  <a:cs typeface="+mn-cs"/>
                </a:rPr>
                <a:t>Department of Addition</a:t>
              </a:r>
            </a:p>
            <a:p>
              <a:pPr eaLnBrk="0" hangingPunct="0">
                <a:defRPr/>
              </a:pPr>
              <a:r>
                <a:rPr lang="fr-CA" b="1" dirty="0">
                  <a:solidFill>
                    <a:srgbClr val="DDDDDD"/>
                  </a:solidFill>
                  <a:latin typeface="Arial" charset="0"/>
                  <a:ea typeface="Geneva" pitchFamily="-96" charset="-128"/>
                  <a:cs typeface="+mn-cs"/>
                </a:rPr>
                <a:t>Ministère des Additions</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custDataLst>
              <p:tags r:id="rId1"/>
            </p:custDataLst>
          </p:nvPr>
        </p:nvSpPr>
        <p:spPr>
          <a:xfrm>
            <a:off x="484188" y="1917700"/>
            <a:ext cx="7391400" cy="1143000"/>
          </a:xfrm>
        </p:spPr>
        <p:txBody>
          <a:bodyPr/>
          <a:lstStyle/>
          <a:p>
            <a:pPr eaLnBrk="1" hangingPunct="1"/>
            <a:r>
              <a:rPr lang="fr-CA" altLang="en-US" smtClean="0"/>
              <a:t>Situation actuelle</a:t>
            </a:r>
          </a:p>
        </p:txBody>
      </p:sp>
      <p:sp>
        <p:nvSpPr>
          <p:cNvPr id="110595" name="Content Placeholder 2"/>
          <p:cNvSpPr>
            <a:spLocks noGrp="1"/>
          </p:cNvSpPr>
          <p:nvPr>
            <p:ph idx="1"/>
            <p:custDataLst>
              <p:tags r:id="rId2"/>
            </p:custDataLst>
          </p:nvPr>
        </p:nvSpPr>
        <p:spPr>
          <a:xfrm>
            <a:off x="381000" y="2819400"/>
            <a:ext cx="7391400" cy="3276600"/>
          </a:xfrm>
        </p:spPr>
        <p:txBody>
          <a:bodyPr/>
          <a:lstStyle/>
          <a:p>
            <a:pPr marL="0" indent="0" eaLnBrk="1" hangingPunct="1">
              <a:lnSpc>
                <a:spcPct val="85000"/>
              </a:lnSpc>
            </a:pPr>
            <a:r>
              <a:rPr lang="fr-CA" altLang="en-US" sz="2400" smtClean="0"/>
              <a:t>Règles</a:t>
            </a:r>
          </a:p>
          <a:p>
            <a:pPr lvl="1" eaLnBrk="1" hangingPunct="1">
              <a:lnSpc>
                <a:spcPct val="85000"/>
              </a:lnSpc>
            </a:pPr>
            <a:r>
              <a:rPr lang="fr-CA" altLang="en-US" sz="2000" smtClean="0"/>
              <a:t>Terminer les 3 dossiers avant de les faire passer à l’étape suivante</a:t>
            </a:r>
          </a:p>
          <a:p>
            <a:pPr lvl="1" eaLnBrk="1" hangingPunct="1">
              <a:lnSpc>
                <a:spcPct val="85000"/>
              </a:lnSpc>
            </a:pPr>
            <a:r>
              <a:rPr lang="fr-CA" altLang="en-US" sz="2000" smtClean="0"/>
              <a:t>5 minutes pour terminer autant de dossiers que possible</a:t>
            </a:r>
          </a:p>
          <a:p>
            <a:pPr lvl="1" eaLnBrk="1" hangingPunct="1">
              <a:lnSpc>
                <a:spcPct val="85000"/>
              </a:lnSpc>
            </a:pPr>
            <a:r>
              <a:rPr lang="fr-CA" altLang="en-US" sz="2000" smtClean="0"/>
              <a:t>Premier entré, premier sorti</a:t>
            </a:r>
          </a:p>
          <a:p>
            <a:pPr lvl="1" eaLnBrk="1" hangingPunct="1">
              <a:lnSpc>
                <a:spcPct val="85000"/>
              </a:lnSpc>
            </a:pPr>
            <a:r>
              <a:rPr lang="fr-CA" altLang="en-US" sz="2000" smtClean="0">
                <a:solidFill>
                  <a:srgbClr val="FF0000"/>
                </a:solidFill>
              </a:rPr>
              <a:t>Mesures : </a:t>
            </a:r>
          </a:p>
          <a:p>
            <a:pPr lvl="2" eaLnBrk="1" hangingPunct="1">
              <a:lnSpc>
                <a:spcPct val="85000"/>
              </a:lnSpc>
            </a:pPr>
            <a:r>
              <a:rPr lang="fr-FR" altLang="en-US" sz="1800" smtClean="0">
                <a:solidFill>
                  <a:srgbClr val="FF0000"/>
                </a:solidFill>
              </a:rPr>
              <a:t>Nombre de dossiers traités correctement</a:t>
            </a:r>
          </a:p>
          <a:p>
            <a:pPr lvl="2" eaLnBrk="1" hangingPunct="1">
              <a:lnSpc>
                <a:spcPct val="85000"/>
              </a:lnSpc>
            </a:pPr>
            <a:r>
              <a:rPr lang="fr-FR" altLang="en-US" sz="1800" smtClean="0">
                <a:solidFill>
                  <a:srgbClr val="FF0000"/>
                </a:solidFill>
              </a:rPr>
              <a:t>Temps nécessaire pour traiter un seul dossier  </a:t>
            </a:r>
          </a:p>
          <a:p>
            <a:pPr lvl="2" eaLnBrk="1" hangingPunct="1">
              <a:lnSpc>
                <a:spcPct val="85000"/>
              </a:lnSpc>
            </a:pPr>
            <a:r>
              <a:rPr lang="fr-FR" altLang="en-US" sz="1800" smtClean="0">
                <a:solidFill>
                  <a:srgbClr val="FF0000"/>
                </a:solidFill>
              </a:rPr>
              <a:t>Pourcentage de dossiers traités avec exactitude</a:t>
            </a:r>
          </a:p>
        </p:txBody>
      </p:sp>
      <p:sp>
        <p:nvSpPr>
          <p:cNvPr id="110596" name="Slide Number Placeholder 1"/>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3C0D0FF8-2BD6-4574-9D75-C28B218214FB}" type="slidenum">
              <a:rPr lang="en-US" altLang="en-US" sz="1000" smtClean="0"/>
              <a:pPr eaLnBrk="1" hangingPunct="1"/>
              <a:t>19</a:t>
            </a:fld>
            <a:endParaRPr lang="en-US" altLang="en-US" sz="1000" smtClean="0"/>
          </a:p>
        </p:txBody>
      </p:sp>
      <p:pic>
        <p:nvPicPr>
          <p:cNvPr id="110597" name="Picture 2"/>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5257800" y="1008063"/>
            <a:ext cx="3494088"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en-CA" dirty="0" err="1"/>
              <a:t>Présentations</a:t>
            </a:r>
            <a:endParaRPr lang="en-CA" dirty="0"/>
          </a:p>
        </p:txBody>
      </p:sp>
      <p:sp>
        <p:nvSpPr>
          <p:cNvPr id="94211" name="Text Placeholder 5"/>
          <p:cNvSpPr>
            <a:spLocks noGrp="1"/>
          </p:cNvSpPr>
          <p:nvPr>
            <p:ph type="body" idx="1"/>
            <p:custDataLst>
              <p:tags r:id="rId2"/>
            </p:custDataLst>
          </p:nvPr>
        </p:nvSpPr>
        <p:spPr/>
        <p:txBody>
          <a:bodyPr/>
          <a:lstStyle/>
          <a:p>
            <a:pPr eaLnBrk="1" hangingPunct="1"/>
            <a:endParaRPr lang="en-CA" altLang="en-US" smtClean="0"/>
          </a:p>
        </p:txBody>
      </p:sp>
      <p:sp>
        <p:nvSpPr>
          <p:cNvPr id="94212"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BDA419AD-4A89-4102-834A-E592233984D2}" type="slidenum">
              <a:rPr lang="en-US" altLang="en-US" sz="1000" smtClean="0"/>
              <a:pPr eaLnBrk="1" hangingPunct="1"/>
              <a:t>2</a:t>
            </a:fld>
            <a:endParaRPr lang="en-US" altLang="en-US" sz="10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Number Placeholder 1"/>
          <p:cNvSpPr>
            <a:spLocks noGrp="1"/>
          </p:cNvSpPr>
          <p:nvPr>
            <p:ph type="sldNum" sz="quarter" idx="10"/>
            <p:custDataLst>
              <p:tags r:id="rId1"/>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951B8BB8-7494-499E-BB21-FE2C9EB169C6}" type="slidenum">
              <a:rPr lang="en-US" altLang="en-US" sz="1000" smtClean="0"/>
              <a:pPr eaLnBrk="1" hangingPunct="1"/>
              <a:t>20</a:t>
            </a:fld>
            <a:endParaRPr lang="en-US" altLang="en-US" sz="1000" smtClean="0"/>
          </a:p>
        </p:txBody>
      </p:sp>
      <p:sp>
        <p:nvSpPr>
          <p:cNvPr id="111619" name="Title 1"/>
          <p:cNvSpPr>
            <a:spLocks noGrp="1"/>
          </p:cNvSpPr>
          <p:nvPr>
            <p:ph type="title" idx="4294967295"/>
            <p:custDataLst>
              <p:tags r:id="rId2"/>
            </p:custDataLst>
          </p:nvPr>
        </p:nvSpPr>
        <p:spPr>
          <a:xfrm>
            <a:off x="914400" y="1447800"/>
            <a:ext cx="8229600" cy="1143000"/>
          </a:xfrm>
        </p:spPr>
        <p:txBody>
          <a:bodyPr/>
          <a:lstStyle/>
          <a:p>
            <a:pPr eaLnBrk="1" hangingPunct="1"/>
            <a:r>
              <a:rPr lang="fr-CA" altLang="en-US" sz="3600" smtClean="0"/>
              <a:t>Discussion de la situation actuelle</a:t>
            </a:r>
          </a:p>
        </p:txBody>
      </p:sp>
      <p:sp>
        <p:nvSpPr>
          <p:cNvPr id="111620" name="Content Placeholder 2"/>
          <p:cNvSpPr>
            <a:spLocks noGrp="1"/>
          </p:cNvSpPr>
          <p:nvPr>
            <p:ph idx="4294967295"/>
            <p:custDataLst>
              <p:tags r:id="rId3"/>
            </p:custDataLst>
          </p:nvPr>
        </p:nvSpPr>
        <p:spPr>
          <a:xfrm>
            <a:off x="1143000" y="2590800"/>
            <a:ext cx="7391400" cy="2895600"/>
          </a:xfrm>
        </p:spPr>
        <p:txBody>
          <a:bodyPr/>
          <a:lstStyle/>
          <a:p>
            <a:pPr marL="0" indent="0" eaLnBrk="1" hangingPunct="1"/>
            <a:r>
              <a:rPr lang="fr-CA" altLang="en-US" smtClean="0"/>
              <a:t>Qu’est-ce qui a bien fonctionné?</a:t>
            </a:r>
          </a:p>
          <a:p>
            <a:pPr marL="0" indent="0" eaLnBrk="1" hangingPunct="1"/>
            <a:r>
              <a:rPr lang="fr-CA" altLang="en-US" smtClean="0"/>
              <a:t>Qu’est-ce qui a mal fonctionné?</a:t>
            </a:r>
          </a:p>
          <a:p>
            <a:pPr marL="0" indent="0" eaLnBrk="1" hangingPunct="1"/>
            <a:r>
              <a:rPr lang="fr-CA" altLang="en-US" smtClean="0"/>
              <a:t>Donnez </a:t>
            </a:r>
            <a:r>
              <a:rPr lang="fr-CA" altLang="en-US" b="1" u="sng" smtClean="0"/>
              <a:t>trois</a:t>
            </a:r>
            <a:r>
              <a:rPr lang="fr-CA" altLang="en-US" smtClean="0"/>
              <a:t> changements que vous apporteriez à la prochaine étape?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custDataLst>
              <p:tags r:id="rId1"/>
            </p:custDataLst>
          </p:nvPr>
        </p:nvSpPr>
        <p:spPr/>
        <p:txBody>
          <a:bodyPr/>
          <a:lstStyle/>
          <a:p>
            <a:r>
              <a:rPr lang="fr-CA" altLang="en-US" smtClean="0"/>
              <a:t>Cycle 2</a:t>
            </a:r>
          </a:p>
        </p:txBody>
      </p:sp>
      <p:sp>
        <p:nvSpPr>
          <p:cNvPr id="112643" name="Content Placeholder 2"/>
          <p:cNvSpPr>
            <a:spLocks noGrp="1"/>
          </p:cNvSpPr>
          <p:nvPr>
            <p:ph idx="1"/>
            <p:custDataLst>
              <p:tags r:id="rId2"/>
            </p:custDataLst>
          </p:nvPr>
        </p:nvSpPr>
        <p:spPr>
          <a:xfrm>
            <a:off x="1187450" y="2276475"/>
            <a:ext cx="7391400" cy="3276600"/>
          </a:xfrm>
        </p:spPr>
        <p:txBody>
          <a:bodyPr/>
          <a:lstStyle/>
          <a:p>
            <a:r>
              <a:rPr lang="fr-CA" altLang="en-US" sz="2800" smtClean="0"/>
              <a:t>Règles</a:t>
            </a:r>
          </a:p>
          <a:p>
            <a:pPr lvl="1"/>
            <a:r>
              <a:rPr lang="fr-CA" altLang="en-US" sz="2000" smtClean="0"/>
              <a:t>Apporter jusqu’à trois améliorations, sans ajouter de personnes, d’autres genres de ressources ou d’outils technologiques (y compris les calculatrices)</a:t>
            </a:r>
          </a:p>
          <a:p>
            <a:pPr lvl="1"/>
            <a:r>
              <a:rPr lang="fr-CA" altLang="en-US" sz="2000" smtClean="0"/>
              <a:t>Principe du premier entré, premier sorti </a:t>
            </a:r>
          </a:p>
          <a:p>
            <a:pPr lvl="1"/>
            <a:r>
              <a:rPr lang="fr-CA" altLang="en-US" sz="2000" smtClean="0"/>
              <a:t>Vous avez cinq minutes pour traiter autant de dossiers que possible</a:t>
            </a:r>
          </a:p>
          <a:p>
            <a:pPr lvl="1"/>
            <a:r>
              <a:rPr lang="fr-CA" altLang="en-US" sz="2000" smtClean="0">
                <a:solidFill>
                  <a:srgbClr val="FF0000"/>
                </a:solidFill>
              </a:rPr>
              <a:t>Évaluation : </a:t>
            </a:r>
          </a:p>
          <a:p>
            <a:pPr lvl="2"/>
            <a:r>
              <a:rPr lang="fr-CA" altLang="en-US" sz="1800" smtClean="0">
                <a:solidFill>
                  <a:srgbClr val="FF0000"/>
                </a:solidFill>
              </a:rPr>
              <a:t>Nombre de dossiers traités correctement</a:t>
            </a:r>
          </a:p>
          <a:p>
            <a:pPr lvl="2"/>
            <a:r>
              <a:rPr lang="fr-CA" altLang="en-US" sz="1800" smtClean="0">
                <a:solidFill>
                  <a:srgbClr val="FF0000"/>
                </a:solidFill>
              </a:rPr>
              <a:t>Temps nécessaire pour traiter un seul dossier  </a:t>
            </a:r>
          </a:p>
          <a:p>
            <a:pPr lvl="2"/>
            <a:r>
              <a:rPr lang="fr-CA" altLang="en-US" sz="1800" smtClean="0">
                <a:solidFill>
                  <a:srgbClr val="FF0000"/>
                </a:solidFill>
              </a:rPr>
              <a:t>Pourcentage de dossiers traités avec exactitude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custDataLst>
              <p:tags r:id="rId1"/>
            </p:custDataLst>
          </p:nvPr>
        </p:nvSpPr>
        <p:spPr/>
        <p:txBody>
          <a:bodyPr/>
          <a:lstStyle/>
          <a:p>
            <a:r>
              <a:rPr lang="en-US" altLang="en-US" smtClean="0"/>
              <a:t>Discussion</a:t>
            </a:r>
          </a:p>
        </p:txBody>
      </p:sp>
      <p:sp>
        <p:nvSpPr>
          <p:cNvPr id="113667" name="Content Placeholder 2"/>
          <p:cNvSpPr>
            <a:spLocks noGrp="1"/>
          </p:cNvSpPr>
          <p:nvPr>
            <p:ph idx="1"/>
            <p:custDataLst>
              <p:tags r:id="rId2"/>
            </p:custDataLst>
          </p:nvPr>
        </p:nvSpPr>
        <p:spPr/>
        <p:txBody>
          <a:bodyPr/>
          <a:lstStyle/>
          <a:p>
            <a:r>
              <a:rPr lang="fr-CA" altLang="en-US" smtClean="0"/>
              <a:t>Qu’avez-vous observé?</a:t>
            </a:r>
          </a:p>
          <a:p>
            <a:r>
              <a:rPr lang="fr-CA" altLang="en-US" smtClean="0"/>
              <a:t>Qu’est-ce qui a bien fonctionné?</a:t>
            </a:r>
            <a:endParaRPr lang="en-US" altLang="en-US" smtClean="0"/>
          </a:p>
          <a:p>
            <a:r>
              <a:rPr lang="fr-CA" altLang="en-US" smtClean="0"/>
              <a:t>Qu’est-ce qui n’a pas bien fonctionné?</a:t>
            </a:r>
            <a:endParaRPr lang="en-US"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custDataLst>
              <p:tags r:id="rId1"/>
            </p:custDataLst>
          </p:nvPr>
        </p:nvSpPr>
        <p:spPr/>
        <p:txBody>
          <a:bodyPr/>
          <a:lstStyle/>
          <a:p>
            <a:r>
              <a:rPr lang="fr-CA" altLang="en-US" smtClean="0"/>
              <a:t>Cycle 3</a:t>
            </a:r>
          </a:p>
        </p:txBody>
      </p:sp>
      <p:sp>
        <p:nvSpPr>
          <p:cNvPr id="114691" name="Content Placeholder 2"/>
          <p:cNvSpPr>
            <a:spLocks noGrp="1"/>
          </p:cNvSpPr>
          <p:nvPr>
            <p:ph idx="1"/>
            <p:custDataLst>
              <p:tags r:id="rId2"/>
            </p:custDataLst>
          </p:nvPr>
        </p:nvSpPr>
        <p:spPr>
          <a:xfrm>
            <a:off x="1116013" y="2276475"/>
            <a:ext cx="7391400" cy="3276600"/>
          </a:xfrm>
        </p:spPr>
        <p:txBody>
          <a:bodyPr/>
          <a:lstStyle/>
          <a:p>
            <a:r>
              <a:rPr lang="fr-CA" altLang="en-US" sz="2400" smtClean="0"/>
              <a:t>Apportez toute amélioration voulue, à l’exception de l’ajout de personnes, de ressources ou d’outils technologiques</a:t>
            </a:r>
          </a:p>
          <a:p>
            <a:r>
              <a:rPr lang="fr-CA" altLang="en-US" sz="2400" smtClean="0"/>
              <a:t>Principe du premier entré, premier sorti</a:t>
            </a:r>
          </a:p>
          <a:p>
            <a:r>
              <a:rPr lang="fr-CA" altLang="en-US" sz="2300" smtClean="0"/>
              <a:t>Vous avez cinq minutes pour traiter autant de dossiers que possible</a:t>
            </a:r>
            <a:endParaRPr lang="fr-CA" altLang="en-US" sz="2400" smtClean="0"/>
          </a:p>
          <a:p>
            <a:pPr lvl="1"/>
            <a:r>
              <a:rPr lang="fr-CA" altLang="en-US" sz="2400" smtClean="0">
                <a:solidFill>
                  <a:srgbClr val="FF0000"/>
                </a:solidFill>
              </a:rPr>
              <a:t>Évaluation : </a:t>
            </a:r>
          </a:p>
          <a:p>
            <a:pPr lvl="2"/>
            <a:r>
              <a:rPr lang="fr-CA" altLang="en-US" sz="2000" smtClean="0">
                <a:solidFill>
                  <a:srgbClr val="FF0000"/>
                </a:solidFill>
              </a:rPr>
              <a:t>Nombre de dossiers traités correctement</a:t>
            </a:r>
          </a:p>
          <a:p>
            <a:pPr lvl="2"/>
            <a:r>
              <a:rPr lang="fr-CA" altLang="en-US" sz="2000" smtClean="0">
                <a:solidFill>
                  <a:srgbClr val="FF0000"/>
                </a:solidFill>
              </a:rPr>
              <a:t>Temps nécessaire pour traiter un seul dossier  </a:t>
            </a:r>
          </a:p>
          <a:p>
            <a:pPr lvl="2"/>
            <a:r>
              <a:rPr lang="fr-CA" altLang="en-US" sz="2000" smtClean="0">
                <a:solidFill>
                  <a:srgbClr val="FF0000"/>
                </a:solidFill>
              </a:rPr>
              <a:t>Pourcentage de dossiers traités avec exactitude</a:t>
            </a:r>
          </a:p>
          <a:p>
            <a:endParaRPr lang="fr-CA"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custDataLst>
              <p:tags r:id="rId1"/>
            </p:custDataLst>
          </p:nvPr>
        </p:nvSpPr>
        <p:spPr/>
        <p:txBody>
          <a:bodyPr/>
          <a:lstStyle/>
          <a:p>
            <a:r>
              <a:rPr lang="en-US" altLang="en-US" smtClean="0"/>
              <a:t>Discussion</a:t>
            </a:r>
          </a:p>
        </p:txBody>
      </p:sp>
      <p:sp>
        <p:nvSpPr>
          <p:cNvPr id="115715" name="Content Placeholder 2"/>
          <p:cNvSpPr>
            <a:spLocks noGrp="1"/>
          </p:cNvSpPr>
          <p:nvPr>
            <p:ph idx="1"/>
            <p:custDataLst>
              <p:tags r:id="rId2"/>
            </p:custDataLst>
          </p:nvPr>
        </p:nvSpPr>
        <p:spPr/>
        <p:txBody>
          <a:bodyPr/>
          <a:lstStyle/>
          <a:p>
            <a:r>
              <a:rPr lang="fr-CA" altLang="en-US" smtClean="0"/>
              <a:t>Qu’avez-vous observé?</a:t>
            </a:r>
          </a:p>
          <a:p>
            <a:r>
              <a:rPr lang="fr-CA" altLang="en-US" smtClean="0"/>
              <a:t>Qu’est-ce qui a bien fonctionné?</a:t>
            </a:r>
            <a:endParaRPr lang="en-US" altLang="en-US" smtClean="0"/>
          </a:p>
          <a:p>
            <a:r>
              <a:rPr lang="fr-CA" altLang="en-US" smtClean="0"/>
              <a:t>Qu’est-ce qui n’a pas bien fonctionné?</a:t>
            </a:r>
            <a:endParaRPr lang="en-US"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en-CA" sz="2400" dirty="0" err="1" smtClean="0"/>
              <a:t>démarche</a:t>
            </a:r>
            <a:r>
              <a:rPr lang="en-CA" sz="2400" dirty="0" smtClean="0"/>
              <a:t> </a:t>
            </a:r>
            <a:r>
              <a:rPr lang="en-CA" sz="2400" dirty="0" err="1"/>
              <a:t>d’amélioration</a:t>
            </a:r>
            <a:r>
              <a:rPr lang="en-CA" sz="2400" dirty="0"/>
              <a:t> </a:t>
            </a:r>
            <a:r>
              <a:rPr lang="en-CA" sz="2400" dirty="0" err="1" smtClean="0"/>
              <a:t>dans</a:t>
            </a:r>
            <a:r>
              <a:rPr lang="en-CA" sz="2400" dirty="0" smtClean="0"/>
              <a:t> le cadre de </a:t>
            </a:r>
            <a:r>
              <a:rPr lang="en-CA" sz="2400" dirty="0" err="1" smtClean="0"/>
              <a:t>l’approche</a:t>
            </a:r>
            <a:r>
              <a:rPr lang="en-CA" sz="2400" dirty="0" smtClean="0"/>
              <a:t> « Lean »</a:t>
            </a:r>
            <a:endParaRPr lang="en-CA" sz="2400" dirty="0"/>
          </a:p>
        </p:txBody>
      </p:sp>
      <p:sp>
        <p:nvSpPr>
          <p:cNvPr id="116739" name="Text Placeholder 5"/>
          <p:cNvSpPr>
            <a:spLocks noGrp="1"/>
          </p:cNvSpPr>
          <p:nvPr>
            <p:ph type="body" idx="1"/>
            <p:custDataLst>
              <p:tags r:id="rId2"/>
            </p:custDataLst>
          </p:nvPr>
        </p:nvSpPr>
        <p:spPr/>
        <p:txBody>
          <a:bodyPr/>
          <a:lstStyle/>
          <a:p>
            <a:pPr eaLnBrk="1" hangingPunct="1"/>
            <a:r>
              <a:rPr lang="fr-FR" altLang="en-US" sz="1600" smtClean="0"/>
              <a:t>Approche DMAAC (définir, mesurer, analyser, améliorer, contrôler) </a:t>
            </a:r>
            <a:r>
              <a:rPr lang="en-CA" altLang="en-US" sz="1600" smtClean="0"/>
              <a:t>et cycle PEVA (planifier, exécuter, vérifier, ajuster)</a:t>
            </a:r>
            <a:endParaRPr lang="en-US" altLang="en-US" sz="1600" smtClean="0"/>
          </a:p>
        </p:txBody>
      </p:sp>
      <p:sp>
        <p:nvSpPr>
          <p:cNvPr id="116740"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20A9B87C-CEB5-486C-BC14-2AE0CAC0864A}" type="slidenum">
              <a:rPr lang="en-US" altLang="en-US" sz="1000" smtClean="0"/>
              <a:pPr eaLnBrk="1" hangingPunct="1"/>
              <a:t>25</a:t>
            </a:fld>
            <a:endParaRPr lang="en-US" altLang="en-US" sz="10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2"/>
          <p:cNvSpPr>
            <a:spLocks noGrp="1"/>
          </p:cNvSpPr>
          <p:nvPr>
            <p:ph type="title"/>
            <p:custDataLst>
              <p:tags r:id="rId1"/>
            </p:custDataLst>
          </p:nvPr>
        </p:nvSpPr>
        <p:spPr>
          <a:xfrm>
            <a:off x="457200" y="1189038"/>
            <a:ext cx="8229600" cy="1143000"/>
          </a:xfrm>
        </p:spPr>
        <p:txBody>
          <a:bodyPr/>
          <a:lstStyle/>
          <a:p>
            <a:pPr eaLnBrk="1" hangingPunct="1"/>
            <a:r>
              <a:rPr lang="fr-CA" altLang="en-US" smtClean="0"/>
              <a:t>Deux approches</a:t>
            </a:r>
          </a:p>
        </p:txBody>
      </p:sp>
      <p:sp>
        <p:nvSpPr>
          <p:cNvPr id="5" name="Text Placeholder 4"/>
          <p:cNvSpPr>
            <a:spLocks noGrp="1"/>
          </p:cNvSpPr>
          <p:nvPr>
            <p:ph type="body" idx="1"/>
            <p:custDataLst>
              <p:tags r:id="rId2"/>
            </p:custDataLst>
          </p:nvPr>
        </p:nvSpPr>
        <p:spPr>
          <a:xfrm>
            <a:off x="457200" y="2343150"/>
            <a:ext cx="4040188" cy="639763"/>
          </a:xfrm>
        </p:spPr>
        <p:txBody>
          <a:bodyPr/>
          <a:lstStyle/>
          <a:p>
            <a:pPr eaLnBrk="1" hangingPunct="1"/>
            <a:r>
              <a:rPr lang="fr-CA" altLang="en-US" smtClean="0"/>
              <a:t>Amélioration continue (au quotidien)</a:t>
            </a:r>
          </a:p>
        </p:txBody>
      </p:sp>
      <p:sp>
        <p:nvSpPr>
          <p:cNvPr id="6" name="Content Placeholder 5"/>
          <p:cNvSpPr>
            <a:spLocks noGrp="1"/>
          </p:cNvSpPr>
          <p:nvPr>
            <p:ph sz="half" idx="2"/>
            <p:custDataLst>
              <p:tags r:id="rId3"/>
            </p:custDataLst>
          </p:nvPr>
        </p:nvSpPr>
        <p:spPr>
          <a:xfrm>
            <a:off x="457200" y="2982913"/>
            <a:ext cx="4040188" cy="2503487"/>
          </a:xfrm>
        </p:spPr>
        <p:txBody>
          <a:bodyPr/>
          <a:lstStyle/>
          <a:p>
            <a:pPr marL="457200" indent="-457200" eaLnBrk="1" hangingPunct="1">
              <a:buFont typeface="Verdana" pitchFamily="34" charset="0"/>
              <a:buAutoNum type="arabicPeriod"/>
            </a:pPr>
            <a:r>
              <a:rPr lang="fr-CA" altLang="en-US" b="1" smtClean="0">
                <a:solidFill>
                  <a:srgbClr val="F26531"/>
                </a:solidFill>
              </a:rPr>
              <a:t>P</a:t>
            </a:r>
            <a:r>
              <a:rPr lang="fr-CA" altLang="en-US" smtClean="0"/>
              <a:t>lanifier</a:t>
            </a:r>
          </a:p>
          <a:p>
            <a:pPr marL="457200" indent="-457200" eaLnBrk="1" hangingPunct="1">
              <a:buFont typeface="Verdana" pitchFamily="34" charset="0"/>
              <a:buAutoNum type="arabicPeriod"/>
            </a:pPr>
            <a:r>
              <a:rPr lang="fr-CA" altLang="en-US" b="1" smtClean="0">
                <a:solidFill>
                  <a:srgbClr val="F26531"/>
                </a:solidFill>
              </a:rPr>
              <a:t>E</a:t>
            </a:r>
            <a:r>
              <a:rPr lang="fr-CA" altLang="en-US" smtClean="0"/>
              <a:t>xécuter</a:t>
            </a:r>
          </a:p>
          <a:p>
            <a:pPr marL="457200" indent="-457200" eaLnBrk="1" hangingPunct="1">
              <a:buFont typeface="Verdana" pitchFamily="34" charset="0"/>
              <a:buAutoNum type="arabicPeriod"/>
            </a:pPr>
            <a:r>
              <a:rPr lang="fr-CA" altLang="en-US" b="1" smtClean="0">
                <a:solidFill>
                  <a:srgbClr val="F26531"/>
                </a:solidFill>
              </a:rPr>
              <a:t>V</a:t>
            </a:r>
            <a:r>
              <a:rPr lang="fr-CA" altLang="en-US" smtClean="0"/>
              <a:t>érifier (ou </a:t>
            </a:r>
            <a:r>
              <a:rPr lang="fr-CA" altLang="en-US" b="1" smtClean="0">
                <a:solidFill>
                  <a:srgbClr val="F26531"/>
                </a:solidFill>
              </a:rPr>
              <a:t>E</a:t>
            </a:r>
            <a:r>
              <a:rPr lang="fr-CA" altLang="en-US" smtClean="0"/>
              <a:t>xaminer)</a:t>
            </a:r>
          </a:p>
          <a:p>
            <a:pPr marL="457200" indent="-457200" eaLnBrk="1" hangingPunct="1">
              <a:buFont typeface="Verdana" pitchFamily="34" charset="0"/>
              <a:buAutoNum type="arabicPeriod"/>
            </a:pPr>
            <a:r>
              <a:rPr lang="fr-CA" altLang="en-US" b="1" smtClean="0">
                <a:solidFill>
                  <a:srgbClr val="F26531"/>
                </a:solidFill>
              </a:rPr>
              <a:t>A</a:t>
            </a:r>
            <a:r>
              <a:rPr lang="fr-CA" altLang="en-US" smtClean="0"/>
              <a:t>juster</a:t>
            </a:r>
          </a:p>
        </p:txBody>
      </p:sp>
      <p:sp>
        <p:nvSpPr>
          <p:cNvPr id="7" name="Text Placeholder 6"/>
          <p:cNvSpPr>
            <a:spLocks noGrp="1"/>
          </p:cNvSpPr>
          <p:nvPr>
            <p:ph type="body" sz="quarter" idx="3"/>
            <p:custDataLst>
              <p:tags r:id="rId4"/>
            </p:custDataLst>
          </p:nvPr>
        </p:nvSpPr>
        <p:spPr>
          <a:xfrm>
            <a:off x="4645025" y="2343150"/>
            <a:ext cx="4041775" cy="639763"/>
          </a:xfrm>
        </p:spPr>
        <p:txBody>
          <a:bodyPr/>
          <a:lstStyle/>
          <a:p>
            <a:pPr eaLnBrk="1" hangingPunct="1"/>
            <a:r>
              <a:rPr lang="fr-CA" altLang="en-US" smtClean="0"/>
              <a:t>Projet (activité) d’amélioration</a:t>
            </a:r>
          </a:p>
        </p:txBody>
      </p:sp>
      <p:sp>
        <p:nvSpPr>
          <p:cNvPr id="8" name="Content Placeholder 7"/>
          <p:cNvSpPr>
            <a:spLocks noGrp="1"/>
          </p:cNvSpPr>
          <p:nvPr>
            <p:ph sz="quarter" idx="4"/>
            <p:custDataLst>
              <p:tags r:id="rId5"/>
            </p:custDataLst>
          </p:nvPr>
        </p:nvSpPr>
        <p:spPr>
          <a:xfrm>
            <a:off x="4645025" y="2982913"/>
            <a:ext cx="4422775" cy="2655887"/>
          </a:xfrm>
        </p:spPr>
        <p:txBody>
          <a:bodyPr/>
          <a:lstStyle/>
          <a:p>
            <a:pPr marL="457200" indent="-457200" eaLnBrk="1" hangingPunct="1">
              <a:buFont typeface="Verdana" pitchFamily="34" charset="0"/>
              <a:buAutoNum type="arabicPeriod"/>
            </a:pPr>
            <a:r>
              <a:rPr lang="fr-CA" altLang="en-US" b="1" dirty="0" smtClean="0">
                <a:solidFill>
                  <a:srgbClr val="F26531"/>
                </a:solidFill>
              </a:rPr>
              <a:t>D</a:t>
            </a:r>
            <a:r>
              <a:rPr lang="fr-CA" altLang="en-US" dirty="0" smtClean="0"/>
              <a:t>éfinir</a:t>
            </a:r>
          </a:p>
          <a:p>
            <a:pPr marL="457200" indent="-457200" eaLnBrk="1" hangingPunct="1">
              <a:buFont typeface="Verdana" pitchFamily="34" charset="0"/>
              <a:buAutoNum type="arabicPeriod"/>
            </a:pPr>
            <a:r>
              <a:rPr lang="fr-CA" altLang="en-US" b="1" dirty="0" smtClean="0">
                <a:solidFill>
                  <a:srgbClr val="F26531"/>
                </a:solidFill>
              </a:rPr>
              <a:t>M</a:t>
            </a:r>
            <a:r>
              <a:rPr lang="fr-CA" altLang="en-US" dirty="0" smtClean="0"/>
              <a:t>esurer</a:t>
            </a:r>
          </a:p>
          <a:p>
            <a:pPr marL="457200" indent="-457200" eaLnBrk="1" hangingPunct="1">
              <a:buFont typeface="Verdana" pitchFamily="34" charset="0"/>
              <a:buAutoNum type="arabicPeriod"/>
            </a:pPr>
            <a:r>
              <a:rPr lang="fr-CA" altLang="en-US" b="1" dirty="0" smtClean="0">
                <a:solidFill>
                  <a:srgbClr val="F26531"/>
                </a:solidFill>
              </a:rPr>
              <a:t>A</a:t>
            </a:r>
            <a:r>
              <a:rPr lang="fr-CA" altLang="en-US" dirty="0" smtClean="0"/>
              <a:t>nalyser</a:t>
            </a:r>
          </a:p>
          <a:p>
            <a:pPr marL="457200" indent="-457200" eaLnBrk="1" hangingPunct="1">
              <a:buFont typeface="Verdana" pitchFamily="34" charset="0"/>
              <a:buAutoNum type="arabicPeriod"/>
            </a:pPr>
            <a:r>
              <a:rPr lang="fr-CA" altLang="en-US" b="1" dirty="0" smtClean="0">
                <a:solidFill>
                  <a:srgbClr val="F26531"/>
                </a:solidFill>
              </a:rPr>
              <a:t>A</a:t>
            </a:r>
            <a:r>
              <a:rPr lang="fr-CA" altLang="en-US" dirty="0" smtClean="0"/>
              <a:t>méliorer/mettre en œuvre</a:t>
            </a:r>
          </a:p>
          <a:p>
            <a:pPr marL="457200" indent="-457200" eaLnBrk="1" hangingPunct="1">
              <a:buFont typeface="Verdana" pitchFamily="34" charset="0"/>
              <a:buAutoNum type="arabicPeriod"/>
            </a:pPr>
            <a:r>
              <a:rPr lang="fr-CA" altLang="en-US" b="1" dirty="0" smtClean="0">
                <a:solidFill>
                  <a:srgbClr val="F26531"/>
                </a:solidFill>
              </a:rPr>
              <a:t>C</a:t>
            </a:r>
            <a:r>
              <a:rPr lang="fr-CA" altLang="en-US" dirty="0" smtClean="0"/>
              <a:t>ontrôler</a:t>
            </a:r>
          </a:p>
        </p:txBody>
      </p:sp>
      <p:sp>
        <p:nvSpPr>
          <p:cNvPr id="117767" name="Slide Number Placeholder 1"/>
          <p:cNvSpPr>
            <a:spLocks noGrp="1"/>
          </p:cNvSpPr>
          <p:nvPr>
            <p:ph type="sldNum" sz="quarter" idx="10"/>
            <p:custDataLst>
              <p:tags r:id="rId6"/>
            </p:custDataLst>
          </p:nvPr>
        </p:nvSpPr>
        <p:spPr>
          <a:xfrm>
            <a:off x="6705600" y="59436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B7A36B6A-48CE-4CA3-971A-CF3036B763ED}" type="slidenum">
              <a:rPr lang="en-US" altLang="en-US" sz="1000" smtClean="0"/>
              <a:pPr eaLnBrk="1" hangingPunct="1"/>
              <a:t>26</a:t>
            </a:fld>
            <a:endParaRPr lang="en-US" altLang="en-US" sz="1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18786" name="Title 1"/>
          <p:cNvSpPr>
            <a:spLocks noGrp="1"/>
          </p:cNvSpPr>
          <p:nvPr>
            <p:ph type="title"/>
            <p:custDataLst>
              <p:tags r:id="rId1"/>
            </p:custDataLst>
          </p:nvPr>
        </p:nvSpPr>
        <p:spPr>
          <a:xfrm>
            <a:off x="381000" y="381000"/>
            <a:ext cx="8610600" cy="1143000"/>
          </a:xfrm>
        </p:spPr>
        <p:txBody>
          <a:bodyPr/>
          <a:lstStyle/>
          <a:p>
            <a:pPr eaLnBrk="1" hangingPunct="1">
              <a:lnSpc>
                <a:spcPct val="90000"/>
              </a:lnSpc>
            </a:pPr>
            <a:r>
              <a:rPr lang="fr-CA" altLang="en-US" sz="2800" smtClean="0"/>
              <a:t>Planifier, exécuter, vérifier, rajuster (au quotidien)</a:t>
            </a:r>
          </a:p>
        </p:txBody>
      </p:sp>
      <p:sp>
        <p:nvSpPr>
          <p:cNvPr id="3" name="Content Placeholder 2"/>
          <p:cNvSpPr>
            <a:spLocks noGrp="1"/>
          </p:cNvSpPr>
          <p:nvPr>
            <p:ph idx="1"/>
            <p:custDataLst>
              <p:tags r:id="rId2"/>
            </p:custDataLst>
          </p:nvPr>
        </p:nvSpPr>
        <p:spPr>
          <a:xfrm>
            <a:off x="320675" y="1447800"/>
            <a:ext cx="8229600" cy="3962400"/>
          </a:xfrm>
        </p:spPr>
        <p:txBody>
          <a:bodyPr/>
          <a:lstStyle/>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eaLnBrk="1" hangingPunct="1"/>
            <a:endParaRPr lang="fr-CA" altLang="en-US" sz="2000" smtClean="0"/>
          </a:p>
          <a:p>
            <a:pPr marL="0" indent="0" algn="ctr" eaLnBrk="1" hangingPunct="1">
              <a:buFont typeface="Wingdings" pitchFamily="2" charset="2"/>
              <a:buNone/>
            </a:pPr>
            <a:r>
              <a:rPr lang="fr-CA" altLang="en-US" sz="2400" smtClean="0"/>
              <a:t>Cycle fondé sur la méthode scientifique</a:t>
            </a:r>
          </a:p>
        </p:txBody>
      </p:sp>
      <p:sp>
        <p:nvSpPr>
          <p:cNvPr id="118788"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CD2EF837-BDE4-4B52-AF5F-6ABA811E20B6}" type="slidenum">
              <a:rPr lang="en-US" altLang="en-US" sz="1000" smtClean="0"/>
              <a:pPr eaLnBrk="1" hangingPunct="1"/>
              <a:t>27</a:t>
            </a:fld>
            <a:endParaRPr lang="en-US" altLang="en-US" sz="1000" smtClean="0"/>
          </a:p>
        </p:txBody>
      </p:sp>
      <p:graphicFrame>
        <p:nvGraphicFramePr>
          <p:cNvPr id="5" name="Diagram 4"/>
          <p:cNvGraphicFramePr/>
          <p:nvPr>
            <p:custDataLst>
              <p:tags r:id="rId4"/>
            </p:custDataLst>
          </p:nvPr>
        </p:nvGraphicFramePr>
        <p:xfrm>
          <a:off x="768130" y="2290118"/>
          <a:ext cx="7391400" cy="3502025"/>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6" name="TextBox 5"/>
          <p:cNvSpPr txBox="1">
            <a:spLocks noChangeArrowheads="1"/>
          </p:cNvSpPr>
          <p:nvPr>
            <p:custDataLst>
              <p:tags r:id="rId5"/>
            </p:custDataLst>
          </p:nvPr>
        </p:nvSpPr>
        <p:spPr bwMode="auto">
          <a:xfrm>
            <a:off x="6376988" y="2630488"/>
            <a:ext cx="1852612"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1600">
                <a:solidFill>
                  <a:srgbClr val="3E352A"/>
                </a:solidFill>
              </a:rPr>
              <a:t>Définissez votre plan – quelle solution testez-vous?</a:t>
            </a:r>
          </a:p>
        </p:txBody>
      </p:sp>
      <p:sp>
        <p:nvSpPr>
          <p:cNvPr id="7" name="TextBox 6"/>
          <p:cNvSpPr txBox="1">
            <a:spLocks noChangeArrowheads="1"/>
          </p:cNvSpPr>
          <p:nvPr>
            <p:custDataLst>
              <p:tags r:id="rId6"/>
            </p:custDataLst>
          </p:nvPr>
        </p:nvSpPr>
        <p:spPr bwMode="auto">
          <a:xfrm>
            <a:off x="6380163" y="4724400"/>
            <a:ext cx="216058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1600">
                <a:solidFill>
                  <a:srgbClr val="3E352A"/>
                </a:solidFill>
              </a:rPr>
              <a:t>Intégrez la solution à vos tâches quotidiennes</a:t>
            </a:r>
          </a:p>
        </p:txBody>
      </p:sp>
      <p:sp>
        <p:nvSpPr>
          <p:cNvPr id="8" name="TextBox 7"/>
          <p:cNvSpPr txBox="1">
            <a:spLocks noChangeArrowheads="1"/>
          </p:cNvSpPr>
          <p:nvPr>
            <p:custDataLst>
              <p:tags r:id="rId7"/>
            </p:custDataLst>
          </p:nvPr>
        </p:nvSpPr>
        <p:spPr bwMode="auto">
          <a:xfrm>
            <a:off x="757238" y="4724400"/>
            <a:ext cx="216058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1600">
                <a:solidFill>
                  <a:srgbClr val="3E352A"/>
                </a:solidFill>
              </a:rPr>
              <a:t>La solution a-t-elle donné le résultat escompté? </a:t>
            </a:r>
          </a:p>
        </p:txBody>
      </p:sp>
      <p:sp>
        <p:nvSpPr>
          <p:cNvPr id="9" name="TextBox 8"/>
          <p:cNvSpPr txBox="1">
            <a:spLocks noChangeArrowheads="1"/>
          </p:cNvSpPr>
          <p:nvPr>
            <p:custDataLst>
              <p:tags r:id="rId8"/>
            </p:custDataLst>
          </p:nvPr>
        </p:nvSpPr>
        <p:spPr bwMode="auto">
          <a:xfrm>
            <a:off x="609600" y="2138363"/>
            <a:ext cx="21590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1600">
                <a:solidFill>
                  <a:srgbClr val="3E352A"/>
                </a:solidFill>
              </a:rPr>
              <a:t>Si la solution a donné le résultat escompté, ajustez vos habitudes de travail quotidiennes de manière à l’y intégrer de façon continue. Qu’avez-vous appris?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custDataLst>
              <p:tags r:id="rId1"/>
            </p:custDataLst>
          </p:nvPr>
        </p:nvSpPr>
        <p:spPr/>
        <p:txBody>
          <a:bodyPr/>
          <a:lstStyle/>
          <a:p>
            <a:pPr eaLnBrk="1" hangingPunct="1"/>
            <a:r>
              <a:rPr lang="fr-CA" altLang="en-US" sz="3600" smtClean="0"/>
              <a:t>Projet /activité d’amélioration </a:t>
            </a:r>
          </a:p>
        </p:txBody>
      </p:sp>
      <p:sp>
        <p:nvSpPr>
          <p:cNvPr id="119811" name="Content Placeholder 2"/>
          <p:cNvSpPr>
            <a:spLocks noGrp="1"/>
          </p:cNvSpPr>
          <p:nvPr>
            <p:ph idx="1"/>
            <p:custDataLst>
              <p:tags r:id="rId2"/>
            </p:custDataLst>
          </p:nvPr>
        </p:nvSpPr>
        <p:spPr/>
        <p:txBody>
          <a:bodyPr/>
          <a:lstStyle/>
          <a:p>
            <a:pPr marL="0" indent="0" eaLnBrk="1" hangingPunct="1"/>
            <a:r>
              <a:rPr lang="fr-CA" altLang="en-US" b="1" smtClean="0"/>
              <a:t>Kaizen</a:t>
            </a:r>
            <a:r>
              <a:rPr lang="fr-CA" altLang="en-US" smtClean="0"/>
              <a:t> (</a:t>
            </a:r>
            <a:r>
              <a:rPr lang="ja-JP" altLang="fr-CA" smtClean="0"/>
              <a:t>改善</a:t>
            </a:r>
            <a:r>
              <a:rPr lang="fr-CA" altLang="en-US" smtClean="0"/>
              <a:t>) :</a:t>
            </a:r>
            <a:r>
              <a:rPr lang="fr-CA" altLang="en-US" smtClean="0">
                <a:solidFill>
                  <a:srgbClr val="0B0201"/>
                </a:solidFill>
              </a:rPr>
              <a:t> </a:t>
            </a:r>
            <a:r>
              <a:rPr lang="fr-CA" altLang="en-US" smtClean="0"/>
              <a:t>mot japonais signifiant « amélioration » ou « changement pour le mieux » </a:t>
            </a:r>
          </a:p>
          <a:p>
            <a:pPr marL="0" indent="0" eaLnBrk="1" hangingPunct="1"/>
            <a:endParaRPr lang="fr-CA" altLang="en-US" smtClean="0"/>
          </a:p>
          <a:p>
            <a:pPr marL="0" indent="0" eaLnBrk="1" hangingPunct="1"/>
            <a:r>
              <a:rPr lang="fr-CA" altLang="en-US" b="1" smtClean="0"/>
              <a:t>Événement Kaizen</a:t>
            </a:r>
            <a:r>
              <a:rPr lang="fr-CA" altLang="en-US" smtClean="0"/>
              <a:t> : activité ou projet d’amélioration structuré et ciblé </a:t>
            </a:r>
          </a:p>
        </p:txBody>
      </p:sp>
      <p:sp>
        <p:nvSpPr>
          <p:cNvPr id="119812"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9054ED7B-FFFA-4DCA-BB5A-DDCD114A180C}" type="slidenum">
              <a:rPr lang="en-US" altLang="en-US" sz="1000" smtClean="0"/>
              <a:pPr eaLnBrk="1" hangingPunct="1"/>
              <a:t>28</a:t>
            </a:fld>
            <a:endParaRPr lang="en-US" altLang="en-US" sz="10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custDataLst>
              <p:tags r:id="rId1"/>
            </p:custDataLst>
          </p:nvPr>
        </p:nvGraphicFramePr>
        <p:xfrm>
          <a:off x="-1060450" y="781050"/>
          <a:ext cx="10668000" cy="4953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0835" name="Slide Number Placeholder 3"/>
          <p:cNvSpPr>
            <a:spLocks noGrp="1"/>
          </p:cNvSpPr>
          <p:nvPr>
            <p:ph type="sldNum" sz="quarter" idx="10"/>
            <p:custDataLst>
              <p:tags r:id="rId2"/>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16B05230-A369-403A-A6BD-D1BB87EBE7ED}" type="slidenum">
              <a:rPr lang="en-US" altLang="en-US" sz="1000" smtClean="0"/>
              <a:pPr eaLnBrk="1" hangingPunct="1"/>
              <a:t>29</a:t>
            </a:fld>
            <a:endParaRPr lang="en-US" altLang="en-US" sz="1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74E33F43-D4AA-4117-AD3B-2231C1FD605E}"/>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AFC7CC99-B78E-417D-A8C1-2DDFDD79F84F}"/>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33CEEC88-D961-41DD-86B7-819355131C0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8AF35DC6-BB09-4F58-B154-B529D9E27DA3}"/>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972AF410-089F-42E6-88C9-F9A27D09EE77}"/>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graphicEl>
                                              <a:dgm id="{77260E4D-2D78-4E19-BAC8-511889D034DE}"/>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graphicEl>
                                              <a:dgm id="{79F4F3F8-BD99-469C-8909-31F95A87F961}"/>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8F4311DD-5E0C-4A07-94BE-280802978109}"/>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graphicEl>
                                              <a:dgm id="{BA5EC377-FAAD-499C-B0E5-D4209F6C6F21}"/>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graphicEl>
                                              <a:dgm id="{FAA65B02-9034-40AF-87B7-3847868D212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custDataLst>
              <p:tags r:id="rId1"/>
            </p:custDataLst>
          </p:nvPr>
        </p:nvSpPr>
        <p:spPr/>
        <p:txBody>
          <a:bodyPr/>
          <a:lstStyle/>
          <a:p>
            <a:pPr eaLnBrk="1" hangingPunct="1"/>
            <a:r>
              <a:rPr lang="fr-CA" altLang="en-US" smtClean="0"/>
              <a:t>Présentations</a:t>
            </a:r>
            <a:br>
              <a:rPr lang="fr-CA" altLang="en-US" smtClean="0"/>
            </a:br>
            <a:endParaRPr lang="fr-CA" altLang="en-US" smtClean="0"/>
          </a:p>
        </p:txBody>
      </p:sp>
      <p:sp>
        <p:nvSpPr>
          <p:cNvPr id="95235" name="Content Placeholder 4"/>
          <p:cNvSpPr>
            <a:spLocks noGrp="1"/>
          </p:cNvSpPr>
          <p:nvPr>
            <p:ph idx="1"/>
            <p:custDataLst>
              <p:tags r:id="rId2"/>
            </p:custDataLst>
          </p:nvPr>
        </p:nvSpPr>
        <p:spPr/>
        <p:txBody>
          <a:bodyPr/>
          <a:lstStyle/>
          <a:p>
            <a:pPr marL="514350" indent="-514350" eaLnBrk="1" hangingPunct="1">
              <a:buFontTx/>
              <a:buChar char="•"/>
            </a:pPr>
            <a:r>
              <a:rPr lang="fr-CA" altLang="en-US" sz="2800" smtClean="0"/>
              <a:t>Comment vous appelez-vous et quelle est votre fonction?</a:t>
            </a:r>
          </a:p>
          <a:p>
            <a:pPr marL="514350" indent="-514350" eaLnBrk="1" hangingPunct="1">
              <a:buFontTx/>
              <a:buChar char="•"/>
            </a:pPr>
            <a:r>
              <a:rPr lang="fr-CA" altLang="en-US" sz="2800" smtClean="0"/>
              <a:t>Quelle expérience possédez-vous en ce qui a trait à l’amélioration des processus?</a:t>
            </a:r>
          </a:p>
          <a:p>
            <a:pPr marL="514350" indent="-514350" eaLnBrk="1" hangingPunct="1">
              <a:buFontTx/>
              <a:buChar char="•"/>
            </a:pPr>
            <a:r>
              <a:rPr lang="en-CA" altLang="en-US" sz="2800" smtClean="0"/>
              <a:t>Quel projet Ceinture verte avez-vous choisi?</a:t>
            </a:r>
          </a:p>
          <a:p>
            <a:pPr marL="514350" indent="-514350" eaLnBrk="1" hangingPunct="1">
              <a:buFontTx/>
              <a:buChar char="•"/>
            </a:pPr>
            <a:r>
              <a:rPr lang="fr-CA" altLang="en-US" sz="2800" smtClean="0"/>
              <a:t>Quelles sont vos attentes à l’égard de ce programme? </a:t>
            </a:r>
          </a:p>
        </p:txBody>
      </p:sp>
      <p:sp>
        <p:nvSpPr>
          <p:cNvPr id="95236" name="Slide Number Placeholder 1"/>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38D25187-89AC-46E5-8BF3-28FF854ADAF1}" type="slidenum">
              <a:rPr lang="en-US" altLang="en-US" sz="1000" smtClean="0"/>
              <a:pPr eaLnBrk="1" hangingPunct="1"/>
              <a:t>3</a:t>
            </a:fld>
            <a:endParaRPr lang="en-US" altLang="en-US" sz="10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custDataLst>
              <p:tags r:id="rId1"/>
            </p:custDataLst>
          </p:nvPr>
        </p:nvSpPr>
        <p:spPr>
          <a:xfrm>
            <a:off x="762000" y="1447800"/>
            <a:ext cx="8001000" cy="1143000"/>
          </a:xfrm>
        </p:spPr>
        <p:txBody>
          <a:bodyPr/>
          <a:lstStyle/>
          <a:p>
            <a:pPr eaLnBrk="1" hangingPunct="1"/>
            <a:r>
              <a:rPr lang="en-CA" altLang="en-US" smtClean="0"/>
              <a:t>Approches DMAAC et PEVA</a:t>
            </a:r>
            <a:endParaRPr lang="en-US" altLang="en-US" smtClean="0"/>
          </a:p>
        </p:txBody>
      </p:sp>
      <p:sp>
        <p:nvSpPr>
          <p:cNvPr id="121859" name="Content Placeholder 2"/>
          <p:cNvSpPr>
            <a:spLocks noGrp="1"/>
          </p:cNvSpPr>
          <p:nvPr>
            <p:ph idx="1"/>
            <p:custDataLst>
              <p:tags r:id="rId2"/>
            </p:custDataLst>
          </p:nvPr>
        </p:nvSpPr>
        <p:spPr>
          <a:xfrm>
            <a:off x="1066800" y="2438400"/>
            <a:ext cx="7391400" cy="3276600"/>
          </a:xfrm>
        </p:spPr>
        <p:txBody>
          <a:bodyPr/>
          <a:lstStyle/>
          <a:p>
            <a:pPr eaLnBrk="1" hangingPunct="1"/>
            <a:r>
              <a:rPr lang="fr-CA" altLang="en-US" sz="2400" smtClean="0"/>
              <a:t>Nous aurons recours aux deux approches.</a:t>
            </a:r>
          </a:p>
          <a:p>
            <a:pPr eaLnBrk="1" hangingPunct="1"/>
            <a:r>
              <a:rPr lang="fr-CA" altLang="en-US" sz="2400" smtClean="0"/>
              <a:t>Le programme Ceinture verte a été élaboré selon l’approche DMAAC (dé</a:t>
            </a:r>
            <a:r>
              <a:rPr lang="fr-FR" altLang="en-US" sz="2400" smtClean="0"/>
              <a:t>finir, mesurer, analyser, améliorer, contrôler)</a:t>
            </a:r>
            <a:endParaRPr lang="fr-CA" altLang="en-US" sz="2400" smtClean="0"/>
          </a:p>
          <a:p>
            <a:pPr lvl="1" eaLnBrk="1" hangingPunct="1"/>
            <a:r>
              <a:rPr lang="fr-CA" altLang="en-US" sz="2400" smtClean="0"/>
              <a:t>La structure de l’approche vous permet de comprendre toutes les étapes d’un projet d’amélioration.</a:t>
            </a:r>
          </a:p>
          <a:p>
            <a:pPr lvl="1" eaLnBrk="1" hangingPunct="1"/>
            <a:r>
              <a:rPr lang="fr-CA" altLang="en-US" sz="2400" smtClean="0"/>
              <a:t>L’approche comporte des « points repères » pour que vous puissiez tenir compte de vos progrès.</a:t>
            </a:r>
          </a:p>
        </p:txBody>
      </p:sp>
      <p:sp>
        <p:nvSpPr>
          <p:cNvPr id="121860" name="Slide Number Placeholder 3"/>
          <p:cNvSpPr>
            <a:spLocks noGrp="1"/>
          </p:cNvSpPr>
          <p:nvPr>
            <p:ph type="sldNum" sz="quarter" idx="10"/>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1280505C-6A27-4019-BDF1-60BAEFEE9461}" type="slidenum">
              <a:rPr lang="en-US" altLang="en-US" sz="1000" smtClean="0">
                <a:solidFill>
                  <a:srgbClr val="000000"/>
                </a:solidFill>
              </a:rPr>
              <a:pPr/>
              <a:t>30</a:t>
            </a:fld>
            <a:endParaRPr lang="en-US" altLang="en-US" sz="1000" smtClean="0">
              <a:solidFill>
                <a:srgbClr val="0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fr-CA" dirty="0" smtClean="0">
                <a:ea typeface="+mj-ea"/>
              </a:rPr>
              <a:t>NOS PROCESSUS CEINTURES VERTES « actuels»</a:t>
            </a:r>
            <a:endParaRPr lang="fr-CA" dirty="0">
              <a:ea typeface="+mj-ea"/>
            </a:endParaRPr>
          </a:p>
        </p:txBody>
      </p:sp>
      <p:sp>
        <p:nvSpPr>
          <p:cNvPr id="122883" name="Text Placeholder 5"/>
          <p:cNvSpPr>
            <a:spLocks noGrp="1"/>
          </p:cNvSpPr>
          <p:nvPr>
            <p:ph type="body" idx="1"/>
            <p:custDataLst>
              <p:tags r:id="rId2"/>
            </p:custDataLst>
          </p:nvPr>
        </p:nvSpPr>
        <p:spPr/>
        <p:txBody>
          <a:bodyPr/>
          <a:lstStyle/>
          <a:p>
            <a:pPr eaLnBrk="1" hangingPunct="1"/>
            <a:endParaRPr lang="en-US" altLang="en-US" smtClean="0"/>
          </a:p>
        </p:txBody>
      </p:sp>
      <p:sp>
        <p:nvSpPr>
          <p:cNvPr id="122884" name="Slide Number Placeholder 3"/>
          <p:cNvSpPr>
            <a:spLocks noGrp="1"/>
          </p:cNvSpPr>
          <p:nvPr>
            <p:ph type="sldNum" sz="quarter" idx="10"/>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06DA57B7-1A9B-4687-816C-CF47BF7E3CA0}" type="slidenum">
              <a:rPr lang="en-US" altLang="en-US" sz="1000" smtClean="0">
                <a:solidFill>
                  <a:srgbClr val="000000"/>
                </a:solidFill>
              </a:rPr>
              <a:pPr/>
              <a:t>31</a:t>
            </a:fld>
            <a:endParaRPr lang="en-US" altLang="en-US" sz="1000" smtClean="0">
              <a:solidFill>
                <a:srgbClr val="0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4"/>
          <p:cNvSpPr>
            <a:spLocks noGrp="1"/>
          </p:cNvSpPr>
          <p:nvPr>
            <p:ph type="title"/>
            <p:custDataLst>
              <p:tags r:id="rId1"/>
            </p:custDataLst>
          </p:nvPr>
        </p:nvSpPr>
        <p:spPr>
          <a:xfrm>
            <a:off x="1219200" y="1219200"/>
            <a:ext cx="7391400" cy="1143000"/>
          </a:xfrm>
        </p:spPr>
        <p:txBody>
          <a:bodyPr/>
          <a:lstStyle/>
          <a:p>
            <a:pPr eaLnBrk="1" hangingPunct="1"/>
            <a:r>
              <a:rPr lang="fr-CA" altLang="en-US" smtClean="0"/>
              <a:t>Processus actuels	</a:t>
            </a:r>
          </a:p>
        </p:txBody>
      </p:sp>
      <p:sp>
        <p:nvSpPr>
          <p:cNvPr id="6" name="Content Placeholder 5"/>
          <p:cNvSpPr>
            <a:spLocks noGrp="1"/>
          </p:cNvSpPr>
          <p:nvPr>
            <p:ph idx="1"/>
            <p:custDataLst>
              <p:tags r:id="rId2"/>
            </p:custDataLst>
          </p:nvPr>
        </p:nvSpPr>
        <p:spPr>
          <a:xfrm>
            <a:off x="1066800" y="1752600"/>
            <a:ext cx="7391400" cy="3276600"/>
          </a:xfrm>
        </p:spPr>
        <p:txBody>
          <a:bodyPr/>
          <a:lstStyle/>
          <a:p>
            <a:pPr eaLnBrk="1" hangingPunct="1">
              <a:defRPr/>
            </a:pPr>
            <a:r>
              <a:rPr lang="fr-CA" sz="2400" dirty="0" smtClean="0">
                <a:ea typeface="+mn-ea"/>
              </a:rPr>
              <a:t>Au cours des huit jours de formation, nous appliquerons l’approche DMAAC et PEVA à deux processus actuels :</a:t>
            </a:r>
          </a:p>
          <a:p>
            <a:pPr marL="514350" indent="-514350" eaLnBrk="1" hangingPunct="1">
              <a:buFont typeface="+mj-lt"/>
              <a:buAutoNum type="arabicPeriod"/>
              <a:defRPr/>
            </a:pPr>
            <a:r>
              <a:rPr lang="fr-CA" sz="2400" b="1" dirty="0" smtClean="0">
                <a:ea typeface="+mn-ea"/>
              </a:rPr>
              <a:t>Demande d’accès à l’information dans le cadre d’un rapport de la Direction des normes, de l’analyse et du suivi</a:t>
            </a:r>
          </a:p>
          <a:p>
            <a:pPr marL="514350" indent="-514350" eaLnBrk="1" hangingPunct="1">
              <a:buFont typeface="+mj-lt"/>
              <a:buAutoNum type="arabicPeriod"/>
              <a:defRPr/>
            </a:pPr>
            <a:r>
              <a:rPr lang="fr-CA" sz="2400" b="1" dirty="0" smtClean="0">
                <a:ea typeface="+mn-ea"/>
              </a:rPr>
              <a:t>L’embauche d’un employé occasionnel</a:t>
            </a:r>
          </a:p>
          <a:p>
            <a:pPr eaLnBrk="1" hangingPunct="1">
              <a:defRPr/>
            </a:pPr>
            <a:r>
              <a:rPr lang="fr-CA" sz="2400" dirty="0" smtClean="0">
                <a:ea typeface="+mn-ea"/>
              </a:rPr>
              <a:t>Nous examinerons ces processus de plus près au cours de la prochaine étape, c’est-à-dire la DÉFINITION, lorsque nous nous pencherons sur FIPEC, etc.</a:t>
            </a:r>
          </a:p>
          <a:p>
            <a:pPr eaLnBrk="1" hangingPunct="1">
              <a:defRPr/>
            </a:pPr>
            <a:endParaRPr lang="fr-CA" sz="2400" dirty="0">
              <a:ea typeface="+mn-ea"/>
            </a:endParaRPr>
          </a:p>
        </p:txBody>
      </p:sp>
      <p:sp>
        <p:nvSpPr>
          <p:cNvPr id="123908" name="Slide Number Placeholder 3"/>
          <p:cNvSpPr>
            <a:spLocks noGrp="1"/>
          </p:cNvSpPr>
          <p:nvPr>
            <p:ph type="sldNum" sz="quarter" idx="10"/>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84EC0A14-F493-4697-A145-CF40C6EACD21}" type="slidenum">
              <a:rPr lang="fr-CA" altLang="en-US" sz="1000" smtClean="0">
                <a:solidFill>
                  <a:srgbClr val="000000"/>
                </a:solidFill>
              </a:rPr>
              <a:pPr/>
              <a:t>32</a:t>
            </a:fld>
            <a:endParaRPr lang="fr-CA" altLang="en-US" sz="1000" smtClean="0">
              <a:solidFill>
                <a:srgbClr val="0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4"/>
          <p:cNvSpPr>
            <a:spLocks noGrp="1" noChangeArrowheads="1"/>
          </p:cNvSpPr>
          <p:nvPr>
            <p:ph type="sldNum" sz="quarter" idx="10"/>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9pPr>
          </a:lstStyle>
          <a:p>
            <a:pPr eaLnBrk="1" hangingPunct="1">
              <a:buFont typeface="Times New Roman" pitchFamily="18" charset="0"/>
              <a:buNone/>
            </a:pPr>
            <a:fld id="{E156D10C-B43E-4463-AA47-B819A23DBFC7}" type="slidenum">
              <a:rPr lang="en-CA" altLang="en-US" sz="1000" smtClean="0">
                <a:solidFill>
                  <a:srgbClr val="000000"/>
                </a:solidFill>
              </a:rPr>
              <a:pPr eaLnBrk="1" hangingPunct="1">
                <a:buFont typeface="Times New Roman" pitchFamily="18" charset="0"/>
                <a:buNone/>
              </a:pPr>
              <a:t>33</a:t>
            </a:fld>
            <a:endParaRPr lang="en-CA" altLang="en-US" sz="1000" smtClean="0">
              <a:solidFill>
                <a:srgbClr val="000000"/>
              </a:solidFill>
            </a:endParaRPr>
          </a:p>
        </p:txBody>
      </p:sp>
      <p:sp>
        <p:nvSpPr>
          <p:cNvPr id="124931" name="Rectangle 5"/>
          <p:cNvSpPr txBox="1">
            <a:spLocks noGrp="1" noChangeArrowheads="1"/>
          </p:cNvSpPr>
          <p:nvPr>
            <p:custDataLst>
              <p:tags r:id="rId2"/>
            </p:custDataLst>
          </p:nvPr>
        </p:nvSpPr>
        <p:spPr bwMode="auto">
          <a:xfrm>
            <a:off x="6705600" y="6248400"/>
            <a:ext cx="1903413"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baseline="-25000">
                <a:solidFill>
                  <a:schemeClr val="tx1"/>
                </a:solidFill>
                <a:latin typeface="Arial" pitchFamily="34" charset="0"/>
                <a:ea typeface="Geneva"/>
                <a:cs typeface="Geneva"/>
              </a:defRPr>
            </a:lvl9pPr>
          </a:lstStyle>
          <a:p>
            <a:pPr algn="r">
              <a:buClr>
                <a:srgbClr val="000000"/>
              </a:buClr>
              <a:buSzPct val="100000"/>
              <a:buFont typeface="Times New Roman" pitchFamily="18" charset="0"/>
              <a:buNone/>
            </a:pPr>
            <a:fld id="{82ABD270-C372-41A0-AB43-CB5F606EF692}" type="slidenum">
              <a:rPr lang="en-CA" altLang="en-US" sz="1000" baseline="0">
                <a:solidFill>
                  <a:srgbClr val="000000"/>
                </a:solidFill>
              </a:rPr>
              <a:pPr algn="r">
                <a:buClr>
                  <a:srgbClr val="000000"/>
                </a:buClr>
                <a:buSzPct val="100000"/>
                <a:buFont typeface="Times New Roman" pitchFamily="18" charset="0"/>
                <a:buNone/>
              </a:pPr>
              <a:t>33</a:t>
            </a:fld>
            <a:endParaRPr lang="en-CA" altLang="en-US" sz="1000" baseline="0">
              <a:solidFill>
                <a:srgbClr val="000000"/>
              </a:solidFill>
            </a:endParaRPr>
          </a:p>
        </p:txBody>
      </p:sp>
      <p:sp>
        <p:nvSpPr>
          <p:cNvPr id="124932" name="Slide Number Placeholder 3"/>
          <p:cNvSpPr txBox="1">
            <a:spLocks noGrp="1"/>
          </p:cNvSpPr>
          <p:nvPr>
            <p:custDataLst>
              <p:tags r:id="rId3"/>
            </p:custDataLst>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49263" eaLnBrk="0" hangingPunct="0">
              <a:defRPr sz="2400" baseline="-25000">
                <a:solidFill>
                  <a:schemeClr val="tx1"/>
                </a:solidFill>
                <a:latin typeface="Arial" pitchFamily="34" charset="0"/>
                <a:ea typeface="Geneva"/>
                <a:cs typeface="Geneva"/>
              </a:defRPr>
            </a:lvl1pPr>
            <a:lvl2pPr marL="742950" indent="-285750" defTabSz="449263" eaLnBrk="0" hangingPunct="0">
              <a:defRPr sz="2400" baseline="-25000">
                <a:solidFill>
                  <a:schemeClr val="tx1"/>
                </a:solidFill>
                <a:latin typeface="Arial" pitchFamily="34" charset="0"/>
                <a:ea typeface="Geneva"/>
                <a:cs typeface="Geneva"/>
              </a:defRPr>
            </a:lvl2pPr>
            <a:lvl3pPr marL="1143000" indent="-228600" defTabSz="449263" eaLnBrk="0" hangingPunct="0">
              <a:defRPr sz="2400" baseline="-25000">
                <a:solidFill>
                  <a:schemeClr val="tx1"/>
                </a:solidFill>
                <a:latin typeface="Arial" pitchFamily="34" charset="0"/>
                <a:ea typeface="Geneva"/>
                <a:cs typeface="Geneva"/>
              </a:defRPr>
            </a:lvl3pPr>
            <a:lvl4pPr marL="1600200" indent="-228600" defTabSz="449263" eaLnBrk="0" hangingPunct="0">
              <a:defRPr sz="2400" baseline="-25000">
                <a:solidFill>
                  <a:schemeClr val="tx1"/>
                </a:solidFill>
                <a:latin typeface="Arial" pitchFamily="34" charset="0"/>
                <a:ea typeface="Geneva"/>
                <a:cs typeface="Geneva"/>
              </a:defRPr>
            </a:lvl4pPr>
            <a:lvl5pPr marL="2057400" indent="-228600" defTabSz="449263" eaLnBrk="0" hangingPunct="0">
              <a:defRPr sz="2400" baseline="-25000">
                <a:solidFill>
                  <a:schemeClr val="tx1"/>
                </a:solidFill>
                <a:latin typeface="Arial" pitchFamily="34" charset="0"/>
                <a:ea typeface="Geneva"/>
                <a:cs typeface="Geneva"/>
              </a:defRPr>
            </a:lvl5pPr>
            <a:lvl6pPr marL="2514600" indent="-228600" defTabSz="449263"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defTabSz="449263"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defTabSz="449263"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defTabSz="449263"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r">
              <a:buClr>
                <a:srgbClr val="000000"/>
              </a:buClr>
              <a:buSzPct val="100000"/>
              <a:buFont typeface="Times New Roman" pitchFamily="18" charset="0"/>
              <a:buNone/>
            </a:pPr>
            <a:endParaRPr lang="en-CA" altLang="en-US" sz="1000" baseline="0">
              <a:solidFill>
                <a:srgbClr val="000000"/>
              </a:solidFill>
            </a:endParaRPr>
          </a:p>
        </p:txBody>
      </p:sp>
      <p:pic>
        <p:nvPicPr>
          <p:cNvPr id="124933" name="Content Placeholder 4" descr="questions.jpg"/>
          <p:cNvPicPr>
            <a:picLocks noGrp="1" noChangeAspect="1"/>
          </p:cNvPicPr>
          <p:nvPr>
            <p:ph idx="4294967295"/>
            <p:custDataLst>
              <p:tags r:id="rId4"/>
            </p:custDataLst>
          </p:nvPr>
        </p:nvPicPr>
        <p:blipFill>
          <a:blip r:embed="rId7">
            <a:extLst>
              <a:ext uri="{28A0092B-C50C-407E-A947-70E740481C1C}">
                <a14:useLocalDpi xmlns:a14="http://schemas.microsoft.com/office/drawing/2010/main" val="0"/>
              </a:ext>
            </a:extLst>
          </a:blip>
          <a:srcRect/>
          <a:stretch>
            <a:fillRect/>
          </a:stretch>
        </p:blipFill>
        <p:spPr>
          <a:xfrm>
            <a:off x="3563938" y="3068638"/>
            <a:ext cx="1924050" cy="180498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custDataLst>
              <p:tags r:id="rId1"/>
            </p:custDataLst>
          </p:nvPr>
        </p:nvSpPr>
        <p:spPr>
          <a:xfrm>
            <a:off x="304800" y="1447800"/>
            <a:ext cx="8305800" cy="1143000"/>
          </a:xfrm>
        </p:spPr>
        <p:txBody>
          <a:bodyPr/>
          <a:lstStyle/>
          <a:p>
            <a:pPr eaLnBrk="1" hangingPunct="1">
              <a:lnSpc>
                <a:spcPct val="85000"/>
              </a:lnSpc>
              <a:spcBef>
                <a:spcPct val="20000"/>
              </a:spcBef>
            </a:pPr>
            <a:r>
              <a:rPr lang="fr-FR" altLang="en-US" sz="2800" smtClean="0">
                <a:solidFill>
                  <a:schemeClr val="tx1"/>
                </a:solidFill>
              </a:rPr>
              <a:t>À la fin du programme, les participants seront en mesure de </a:t>
            </a:r>
            <a:r>
              <a:rPr lang="fr-CA" altLang="en-US" sz="2800" smtClean="0">
                <a:solidFill>
                  <a:schemeClr val="tx1"/>
                </a:solidFill>
              </a:rPr>
              <a:t>:</a:t>
            </a:r>
          </a:p>
        </p:txBody>
      </p:sp>
      <p:sp>
        <p:nvSpPr>
          <p:cNvPr id="3" name="Content Placeholder 2"/>
          <p:cNvSpPr>
            <a:spLocks noGrp="1"/>
          </p:cNvSpPr>
          <p:nvPr>
            <p:ph idx="1"/>
            <p:custDataLst>
              <p:tags r:id="rId2"/>
            </p:custDataLst>
          </p:nvPr>
        </p:nvSpPr>
        <p:spPr>
          <a:xfrm>
            <a:off x="228600" y="2286000"/>
            <a:ext cx="8229600" cy="3962400"/>
          </a:xfrm>
        </p:spPr>
        <p:txBody>
          <a:bodyPr/>
          <a:lstStyle/>
          <a:p>
            <a:pPr eaLnBrk="1" hangingPunct="1">
              <a:lnSpc>
                <a:spcPct val="85000"/>
              </a:lnSpc>
              <a:buClr>
                <a:srgbClr val="FF0000"/>
              </a:buClr>
              <a:defRPr/>
            </a:pPr>
            <a:r>
              <a:rPr lang="fr-FR" altLang="en-US" sz="2400" b="1" dirty="0" smtClean="0"/>
              <a:t>Diriger, en étant encadrés à distance par un spécialiste en gestion « Lean », leur propre activité d’amélioration d’un processus de complexité moyenne.</a:t>
            </a:r>
          </a:p>
          <a:p>
            <a:pPr eaLnBrk="1" hangingPunct="1">
              <a:lnSpc>
                <a:spcPct val="85000"/>
              </a:lnSpc>
              <a:buClr>
                <a:srgbClr val="FF0000"/>
              </a:buClr>
              <a:defRPr/>
            </a:pPr>
            <a:r>
              <a:rPr lang="fr-FR" altLang="en-US" sz="2400" b="1" dirty="0" smtClean="0"/>
              <a:t>Comprendre et expliquer aux autres employés les principes de </a:t>
            </a:r>
            <a:r>
              <a:rPr lang="fr-FR" altLang="en-US" sz="2400" b="1" dirty="0" err="1" smtClean="0"/>
              <a:t>Kaizen</a:t>
            </a:r>
            <a:r>
              <a:rPr lang="fr-FR" altLang="en-US" sz="2400" b="1" dirty="0" smtClean="0"/>
              <a:t> / de l’approche « Lean ».</a:t>
            </a:r>
          </a:p>
          <a:p>
            <a:pPr eaLnBrk="1" hangingPunct="1">
              <a:lnSpc>
                <a:spcPct val="85000"/>
              </a:lnSpc>
              <a:buClr>
                <a:srgbClr val="FF0000"/>
              </a:buClr>
              <a:defRPr/>
            </a:pPr>
            <a:r>
              <a:rPr lang="fr-FR" altLang="en-US" sz="2400" b="1" dirty="0" smtClean="0"/>
              <a:t>Comprendre et appliquer les principes de gestion du changement, tout en menant des activités de gestion  « Lean ».</a:t>
            </a:r>
          </a:p>
          <a:p>
            <a:pPr eaLnBrk="1" hangingPunct="1">
              <a:lnSpc>
                <a:spcPct val="85000"/>
              </a:lnSpc>
              <a:buClr>
                <a:srgbClr val="FF0000"/>
              </a:buClr>
              <a:defRPr/>
            </a:pPr>
            <a:r>
              <a:rPr lang="fr-FR" altLang="en-US" sz="2400" b="1" dirty="0" smtClean="0"/>
              <a:t>Comprendre, planifier et mettre en œuvre leur projet de façon à obtenir des résultats durables et une amélioration continue.</a:t>
            </a:r>
          </a:p>
          <a:p>
            <a:pPr marL="0" indent="0" eaLnBrk="1" hangingPunct="1">
              <a:lnSpc>
                <a:spcPct val="85000"/>
              </a:lnSpc>
              <a:buFont typeface="Verdana" pitchFamily="34" charset="0"/>
              <a:buAutoNum type="arabicPeriod"/>
              <a:defRPr/>
            </a:pPr>
            <a:endParaRPr lang="fr-CA" altLang="en-US" sz="1800" dirty="0" smtClean="0">
              <a:solidFill>
                <a:srgbClr val="7030A0"/>
              </a:solidFill>
            </a:endParaRPr>
          </a:p>
        </p:txBody>
      </p:sp>
      <p:sp>
        <p:nvSpPr>
          <p:cNvPr id="96260"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6FA9F728-432A-4F1B-A49A-A5ACC36738F9}" type="slidenum">
              <a:rPr lang="en-US" altLang="en-US" sz="1000" smtClean="0"/>
              <a:pPr eaLnBrk="1" hangingPunct="1"/>
              <a:t>4</a:t>
            </a:fld>
            <a:endParaRPr lang="en-US" altLang="en-US" sz="1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en-CA" dirty="0" smtClean="0">
                <a:ea typeface="+mj-ea"/>
              </a:rPr>
              <a:t>APERÇU DU </a:t>
            </a:r>
            <a:r>
              <a:rPr lang="en-CA" dirty="0" err="1" smtClean="0">
                <a:ea typeface="+mj-ea"/>
              </a:rPr>
              <a:t>PrograMME</a:t>
            </a:r>
            <a:endParaRPr lang="en-US" dirty="0">
              <a:ea typeface="+mj-ea"/>
            </a:endParaRPr>
          </a:p>
        </p:txBody>
      </p:sp>
      <p:sp>
        <p:nvSpPr>
          <p:cNvPr id="97283" name="Text Placeholder 5"/>
          <p:cNvSpPr>
            <a:spLocks noGrp="1"/>
          </p:cNvSpPr>
          <p:nvPr>
            <p:ph type="body" idx="1"/>
            <p:custDataLst>
              <p:tags r:id="rId2"/>
            </p:custDataLst>
          </p:nvPr>
        </p:nvSpPr>
        <p:spPr/>
        <p:txBody>
          <a:bodyPr/>
          <a:lstStyle/>
          <a:p>
            <a:pPr eaLnBrk="1" hangingPunct="1"/>
            <a:r>
              <a:rPr lang="fr-FR" altLang="en-US" dirty="0" smtClean="0"/>
              <a:t>Programme de formation aux principes « Lean » </a:t>
            </a:r>
            <a:r>
              <a:rPr lang="fr-CA" altLang="fr-FR" dirty="0" smtClean="0"/>
              <a:t>– </a:t>
            </a:r>
            <a:r>
              <a:rPr lang="fr-FR" altLang="en-US" dirty="0" smtClean="0"/>
              <a:t>certification Ceinture verte</a:t>
            </a:r>
            <a:endParaRPr lang="en-US" altLang="en-US" dirty="0" smtClean="0"/>
          </a:p>
        </p:txBody>
      </p:sp>
      <p:sp>
        <p:nvSpPr>
          <p:cNvPr id="97284" name="Slide Number Placeholder 3"/>
          <p:cNvSpPr>
            <a:spLocks noGrp="1"/>
          </p:cNvSpPr>
          <p:nvPr>
            <p:ph type="sldNum" sz="quarter" idx="10"/>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fld id="{09C9B1DC-E327-4AAF-8496-8316C00D7014}" type="slidenum">
              <a:rPr lang="en-US" altLang="en-US" sz="1000" smtClean="0">
                <a:solidFill>
                  <a:srgbClr val="000000"/>
                </a:solidFill>
              </a:rPr>
              <a:pPr/>
              <a:t>5</a:t>
            </a:fld>
            <a:endParaRPr lang="en-US" altLang="en-US" sz="1000" smtClean="0">
              <a:solidFill>
                <a:srgbClr val="0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custDataLst>
              <p:tags r:id="rId1"/>
            </p:custDataLst>
          </p:nvPr>
        </p:nvSpPr>
        <p:spPr/>
        <p:txBody>
          <a:bodyPr/>
          <a:lstStyle/>
          <a:p>
            <a:r>
              <a:rPr lang="en-CA" altLang="en-US" sz="4000" smtClean="0"/>
              <a:t>Vue d’ensemble</a:t>
            </a:r>
          </a:p>
        </p:txBody>
      </p:sp>
      <p:sp>
        <p:nvSpPr>
          <p:cNvPr id="33796" name="AutoShape 4"/>
          <p:cNvSpPr>
            <a:spLocks noChangeArrowheads="1"/>
          </p:cNvSpPr>
          <p:nvPr>
            <p:custDataLst>
              <p:tags r:id="rId2"/>
            </p:custDataLst>
          </p:nvPr>
        </p:nvSpPr>
        <p:spPr bwMode="auto">
          <a:xfrm>
            <a:off x="2482850" y="2276475"/>
            <a:ext cx="1079500" cy="647700"/>
          </a:xfrm>
          <a:prstGeom prst="roundRect">
            <a:avLst>
              <a:gd name="adj" fmla="val 16667"/>
            </a:avLst>
          </a:prstGeom>
          <a:solidFill>
            <a:srgbClr val="00FF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dirty="0">
                <a:solidFill>
                  <a:srgbClr val="000000"/>
                </a:solidFill>
                <a:latin typeface="Arial Narrow" pitchFamily="34" charset="0"/>
              </a:rPr>
              <a:t>Jour 1</a:t>
            </a:r>
          </a:p>
          <a:p>
            <a:pPr algn="ctr"/>
            <a:r>
              <a:rPr lang="en-CA" altLang="en-US" sz="1000" baseline="0" dirty="0" err="1">
                <a:solidFill>
                  <a:srgbClr val="000000"/>
                </a:solidFill>
                <a:latin typeface="Arial Narrow" pitchFamily="34" charset="0"/>
              </a:rPr>
              <a:t>Aperçu</a:t>
            </a:r>
            <a:r>
              <a:rPr lang="en-CA" altLang="en-US" sz="1000" baseline="0" dirty="0">
                <a:solidFill>
                  <a:srgbClr val="000000"/>
                </a:solidFill>
                <a:latin typeface="Arial Narrow" pitchFamily="34" charset="0"/>
              </a:rPr>
              <a:t> </a:t>
            </a:r>
            <a:r>
              <a:rPr lang="en-CA" altLang="en-US" sz="1000" baseline="0" dirty="0" smtClean="0">
                <a:solidFill>
                  <a:srgbClr val="000000"/>
                </a:solidFill>
                <a:latin typeface="Arial Narrow" pitchFamily="34" charset="0"/>
              </a:rPr>
              <a:t>de </a:t>
            </a:r>
            <a:r>
              <a:rPr lang="en-CA" altLang="en-US" sz="1000" baseline="0" dirty="0" err="1" smtClean="0">
                <a:solidFill>
                  <a:srgbClr val="000000"/>
                </a:solidFill>
                <a:latin typeface="Arial Narrow" pitchFamily="34" charset="0"/>
              </a:rPr>
              <a:t>l’approche</a:t>
            </a:r>
            <a:r>
              <a:rPr lang="en-CA" altLang="en-US" sz="1000" baseline="0" dirty="0" smtClean="0">
                <a:solidFill>
                  <a:srgbClr val="000000"/>
                </a:solidFill>
                <a:latin typeface="Arial Narrow" pitchFamily="34" charset="0"/>
              </a:rPr>
              <a:t>  </a:t>
            </a:r>
            <a:endParaRPr lang="en-CA" altLang="en-US" sz="1000" baseline="0" dirty="0">
              <a:solidFill>
                <a:srgbClr val="000000"/>
              </a:solidFill>
              <a:latin typeface="Arial Narrow" pitchFamily="34" charset="0"/>
            </a:endParaRPr>
          </a:p>
          <a:p>
            <a:pPr algn="ctr"/>
            <a:r>
              <a:rPr lang="en-CA" altLang="en-US" sz="1000" baseline="0" dirty="0" smtClean="0">
                <a:solidFill>
                  <a:srgbClr val="000000"/>
                </a:solidFill>
                <a:latin typeface="Arial Narrow" pitchFamily="34" charset="0"/>
              </a:rPr>
              <a:t>« Lean »</a:t>
            </a:r>
            <a:endParaRPr lang="en-CA" altLang="en-US" sz="1000" baseline="0" dirty="0">
              <a:solidFill>
                <a:srgbClr val="000000"/>
              </a:solidFill>
              <a:latin typeface="Arial Narrow" pitchFamily="34" charset="0"/>
            </a:endParaRPr>
          </a:p>
          <a:p>
            <a:pPr algn="ctr"/>
            <a:endParaRPr lang="en-CA" altLang="en-US" sz="1000" baseline="0" dirty="0">
              <a:solidFill>
                <a:srgbClr val="000000"/>
              </a:solidFill>
              <a:latin typeface="Arial Narrow" pitchFamily="34" charset="0"/>
            </a:endParaRPr>
          </a:p>
        </p:txBody>
      </p:sp>
      <p:sp>
        <p:nvSpPr>
          <p:cNvPr id="33797" name="AutoShape 5"/>
          <p:cNvSpPr>
            <a:spLocks noChangeArrowheads="1"/>
          </p:cNvSpPr>
          <p:nvPr>
            <p:custDataLst>
              <p:tags r:id="rId3"/>
            </p:custDataLst>
          </p:nvPr>
        </p:nvSpPr>
        <p:spPr bwMode="auto">
          <a:xfrm>
            <a:off x="3852863" y="2276475"/>
            <a:ext cx="1079500" cy="647700"/>
          </a:xfrm>
          <a:prstGeom prst="roundRect">
            <a:avLst>
              <a:gd name="adj" fmla="val 16667"/>
            </a:avLst>
          </a:prstGeom>
          <a:solidFill>
            <a:srgbClr val="00FF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a:solidFill>
                  <a:srgbClr val="000000"/>
                </a:solidFill>
                <a:latin typeface="Arial Narrow" pitchFamily="34" charset="0"/>
              </a:rPr>
              <a:t>Jour 2</a:t>
            </a:r>
          </a:p>
          <a:p>
            <a:pPr algn="ctr"/>
            <a:r>
              <a:rPr lang="en-CA" altLang="en-US" sz="1000" baseline="0">
                <a:solidFill>
                  <a:srgbClr val="000000"/>
                </a:solidFill>
                <a:latin typeface="Arial Narrow" pitchFamily="34" charset="0"/>
              </a:rPr>
              <a:t>Planification et </a:t>
            </a:r>
          </a:p>
          <a:p>
            <a:pPr algn="ctr"/>
            <a:r>
              <a:rPr lang="en-CA" altLang="en-US" sz="1000" baseline="0">
                <a:solidFill>
                  <a:srgbClr val="000000"/>
                </a:solidFill>
                <a:latin typeface="Arial Narrow" pitchFamily="34" charset="0"/>
              </a:rPr>
              <a:t>définition des projets</a:t>
            </a:r>
          </a:p>
        </p:txBody>
      </p:sp>
      <p:sp>
        <p:nvSpPr>
          <p:cNvPr id="33798" name="AutoShape 6"/>
          <p:cNvSpPr>
            <a:spLocks noChangeArrowheads="1"/>
          </p:cNvSpPr>
          <p:nvPr>
            <p:custDataLst>
              <p:tags r:id="rId4"/>
            </p:custDataLst>
          </p:nvPr>
        </p:nvSpPr>
        <p:spPr bwMode="auto">
          <a:xfrm>
            <a:off x="5221288" y="2276475"/>
            <a:ext cx="1079500" cy="647700"/>
          </a:xfrm>
          <a:prstGeom prst="roundRect">
            <a:avLst>
              <a:gd name="adj" fmla="val 16667"/>
            </a:avLst>
          </a:prstGeom>
          <a:solidFill>
            <a:srgbClr val="00FF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a:solidFill>
                  <a:srgbClr val="000000"/>
                </a:solidFill>
                <a:latin typeface="Arial Narrow" pitchFamily="34" charset="0"/>
              </a:rPr>
              <a:t>Jour 3</a:t>
            </a:r>
          </a:p>
          <a:p>
            <a:pPr algn="ctr"/>
            <a:r>
              <a:rPr lang="en-CA" altLang="en-US" sz="1000" baseline="0">
                <a:solidFill>
                  <a:srgbClr val="000000"/>
                </a:solidFill>
                <a:latin typeface="Arial Narrow" pitchFamily="34" charset="0"/>
              </a:rPr>
              <a:t>Schématisation/</a:t>
            </a:r>
          </a:p>
          <a:p>
            <a:pPr algn="ctr"/>
            <a:r>
              <a:rPr lang="en-CA" altLang="en-US" sz="1000" baseline="0">
                <a:solidFill>
                  <a:srgbClr val="000000"/>
                </a:solidFill>
                <a:latin typeface="Arial Narrow" pitchFamily="34" charset="0"/>
              </a:rPr>
              <a:t>mesure</a:t>
            </a:r>
          </a:p>
          <a:p>
            <a:pPr algn="ctr"/>
            <a:endParaRPr lang="en-CA" altLang="en-US" sz="1000" baseline="0">
              <a:solidFill>
                <a:srgbClr val="000000"/>
              </a:solidFill>
              <a:latin typeface="Arial Narrow" pitchFamily="34" charset="0"/>
            </a:endParaRPr>
          </a:p>
        </p:txBody>
      </p:sp>
      <p:sp>
        <p:nvSpPr>
          <p:cNvPr id="33799" name="AutoShape 7"/>
          <p:cNvSpPr>
            <a:spLocks noChangeArrowheads="1"/>
          </p:cNvSpPr>
          <p:nvPr>
            <p:custDataLst>
              <p:tags r:id="rId5"/>
            </p:custDataLst>
          </p:nvPr>
        </p:nvSpPr>
        <p:spPr bwMode="auto">
          <a:xfrm>
            <a:off x="6588125" y="2276475"/>
            <a:ext cx="1079500" cy="647700"/>
          </a:xfrm>
          <a:prstGeom prst="roundRect">
            <a:avLst>
              <a:gd name="adj" fmla="val 16667"/>
            </a:avLst>
          </a:prstGeom>
          <a:solidFill>
            <a:srgbClr val="00FF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a:solidFill>
                  <a:srgbClr val="000000"/>
                </a:solidFill>
                <a:latin typeface="Arial Narrow" pitchFamily="34" charset="0"/>
              </a:rPr>
              <a:t>Jour 4</a:t>
            </a:r>
          </a:p>
          <a:p>
            <a:pPr algn="ctr"/>
            <a:r>
              <a:rPr lang="en-CA" altLang="en-US" sz="1000" baseline="0">
                <a:solidFill>
                  <a:srgbClr val="000000"/>
                </a:solidFill>
                <a:latin typeface="Arial Narrow" pitchFamily="34" charset="0"/>
              </a:rPr>
              <a:t>Analyse et gestion </a:t>
            </a:r>
          </a:p>
          <a:p>
            <a:pPr algn="ctr"/>
            <a:r>
              <a:rPr lang="en-CA" altLang="en-US" sz="1000" baseline="0">
                <a:solidFill>
                  <a:srgbClr val="000000"/>
                </a:solidFill>
                <a:latin typeface="Arial Narrow" pitchFamily="34" charset="0"/>
              </a:rPr>
              <a:t>du changement</a:t>
            </a:r>
          </a:p>
          <a:p>
            <a:pPr algn="ctr"/>
            <a:r>
              <a:rPr lang="en-CA" altLang="en-US" sz="1000" baseline="0">
                <a:solidFill>
                  <a:srgbClr val="000000"/>
                </a:solidFill>
                <a:latin typeface="Arial Narrow" pitchFamily="34" charset="0"/>
              </a:rPr>
              <a:t>sur le plan humain </a:t>
            </a:r>
          </a:p>
        </p:txBody>
      </p:sp>
      <p:sp>
        <p:nvSpPr>
          <p:cNvPr id="33800" name="AutoShape 8"/>
          <p:cNvSpPr>
            <a:spLocks noChangeArrowheads="1"/>
          </p:cNvSpPr>
          <p:nvPr>
            <p:custDataLst>
              <p:tags r:id="rId6"/>
            </p:custDataLst>
          </p:nvPr>
        </p:nvSpPr>
        <p:spPr bwMode="auto">
          <a:xfrm>
            <a:off x="2482850" y="3789363"/>
            <a:ext cx="1079500" cy="647700"/>
          </a:xfrm>
          <a:prstGeom prst="roundRect">
            <a:avLst>
              <a:gd name="adj" fmla="val 16667"/>
            </a:avLst>
          </a:prstGeom>
          <a:solidFill>
            <a:srgbClr val="66FF33"/>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endParaRPr lang="en-CA" altLang="en-US" sz="1000" b="1" baseline="0">
              <a:solidFill>
                <a:srgbClr val="000000"/>
              </a:solidFill>
              <a:latin typeface="Arial Narrow" pitchFamily="34" charset="0"/>
            </a:endParaRPr>
          </a:p>
          <a:p>
            <a:pPr algn="ctr"/>
            <a:r>
              <a:rPr lang="en-CA" altLang="en-US" sz="1000" b="1" baseline="0">
                <a:solidFill>
                  <a:srgbClr val="000000"/>
                </a:solidFill>
                <a:latin typeface="Arial Narrow" pitchFamily="34" charset="0"/>
              </a:rPr>
              <a:t>Jour 5</a:t>
            </a:r>
          </a:p>
          <a:p>
            <a:pPr algn="ctr"/>
            <a:r>
              <a:rPr lang="en-CA" altLang="en-US" sz="1000" baseline="0">
                <a:solidFill>
                  <a:srgbClr val="000000"/>
                </a:solidFill>
                <a:latin typeface="Arial Narrow" pitchFamily="34" charset="0"/>
              </a:rPr>
              <a:t>Analyse (suite)</a:t>
            </a:r>
          </a:p>
          <a:p>
            <a:pPr algn="ctr"/>
            <a:endParaRPr lang="en-CA" altLang="en-US" sz="1000" baseline="0">
              <a:solidFill>
                <a:srgbClr val="000000"/>
              </a:solidFill>
              <a:latin typeface="Arial Narrow" pitchFamily="34" charset="0"/>
            </a:endParaRPr>
          </a:p>
        </p:txBody>
      </p:sp>
      <p:sp>
        <p:nvSpPr>
          <p:cNvPr id="33801" name="AutoShape 9"/>
          <p:cNvSpPr>
            <a:spLocks noChangeArrowheads="1"/>
          </p:cNvSpPr>
          <p:nvPr>
            <p:custDataLst>
              <p:tags r:id="rId7"/>
            </p:custDataLst>
          </p:nvPr>
        </p:nvSpPr>
        <p:spPr bwMode="auto">
          <a:xfrm>
            <a:off x="3851275" y="3789363"/>
            <a:ext cx="1079500" cy="647700"/>
          </a:xfrm>
          <a:prstGeom prst="roundRect">
            <a:avLst>
              <a:gd name="adj" fmla="val 16667"/>
            </a:avLst>
          </a:prstGeom>
          <a:solidFill>
            <a:srgbClr val="66FF33"/>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endParaRPr lang="en-CA" altLang="en-US" sz="1000" b="1" baseline="0">
              <a:solidFill>
                <a:srgbClr val="000000"/>
              </a:solidFill>
              <a:latin typeface="Arial Narrow" pitchFamily="34" charset="0"/>
            </a:endParaRPr>
          </a:p>
          <a:p>
            <a:pPr algn="ctr"/>
            <a:r>
              <a:rPr lang="en-CA" altLang="en-US" sz="1000" b="1" baseline="0">
                <a:solidFill>
                  <a:srgbClr val="000000"/>
                </a:solidFill>
                <a:latin typeface="Arial Narrow" pitchFamily="34" charset="0"/>
              </a:rPr>
              <a:t>Jour 6</a:t>
            </a:r>
          </a:p>
          <a:p>
            <a:pPr algn="ctr"/>
            <a:r>
              <a:rPr lang="en-CA" altLang="en-US" sz="1000" baseline="0">
                <a:solidFill>
                  <a:srgbClr val="000000"/>
                </a:solidFill>
                <a:latin typeface="Arial Narrow" pitchFamily="34" charset="0"/>
              </a:rPr>
              <a:t>Situation future</a:t>
            </a:r>
          </a:p>
          <a:p>
            <a:pPr algn="ctr"/>
            <a:endParaRPr lang="en-CA" altLang="en-US" sz="1000" baseline="0">
              <a:solidFill>
                <a:srgbClr val="000000"/>
              </a:solidFill>
            </a:endParaRPr>
          </a:p>
        </p:txBody>
      </p:sp>
      <p:sp>
        <p:nvSpPr>
          <p:cNvPr id="33802" name="AutoShape 10"/>
          <p:cNvSpPr>
            <a:spLocks noChangeArrowheads="1"/>
          </p:cNvSpPr>
          <p:nvPr>
            <p:custDataLst>
              <p:tags r:id="rId8"/>
            </p:custDataLst>
          </p:nvPr>
        </p:nvSpPr>
        <p:spPr bwMode="auto">
          <a:xfrm>
            <a:off x="5221288" y="3789363"/>
            <a:ext cx="1079500" cy="647700"/>
          </a:xfrm>
          <a:prstGeom prst="roundRect">
            <a:avLst>
              <a:gd name="adj" fmla="val 16667"/>
            </a:avLst>
          </a:prstGeom>
          <a:solidFill>
            <a:srgbClr val="66FF33"/>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endParaRPr lang="en-CA" altLang="en-US" sz="1000" b="1" baseline="0">
              <a:solidFill>
                <a:srgbClr val="000000"/>
              </a:solidFill>
            </a:endParaRPr>
          </a:p>
          <a:p>
            <a:pPr algn="ctr"/>
            <a:r>
              <a:rPr lang="en-CA" altLang="en-US" sz="1000" b="1" baseline="0">
                <a:solidFill>
                  <a:srgbClr val="000000"/>
                </a:solidFill>
                <a:latin typeface="Arial Narrow" pitchFamily="34" charset="0"/>
              </a:rPr>
              <a:t>Jour 7</a:t>
            </a:r>
          </a:p>
          <a:p>
            <a:pPr algn="ctr"/>
            <a:r>
              <a:rPr lang="en-CA" altLang="en-US" sz="1000" baseline="0">
                <a:solidFill>
                  <a:srgbClr val="000000"/>
                </a:solidFill>
                <a:latin typeface="Arial Narrow" pitchFamily="34" charset="0"/>
              </a:rPr>
              <a:t>Mise en œuvre</a:t>
            </a:r>
          </a:p>
          <a:p>
            <a:pPr algn="ctr"/>
            <a:r>
              <a:rPr lang="en-CA" altLang="en-US" sz="1000" baseline="0">
                <a:solidFill>
                  <a:srgbClr val="000000"/>
                </a:solidFill>
                <a:latin typeface="Arial Narrow" pitchFamily="34" charset="0"/>
              </a:rPr>
              <a:t>des améliorations</a:t>
            </a:r>
          </a:p>
        </p:txBody>
      </p:sp>
      <p:sp>
        <p:nvSpPr>
          <p:cNvPr id="33803" name="AutoShape 11"/>
          <p:cNvSpPr>
            <a:spLocks noChangeArrowheads="1"/>
          </p:cNvSpPr>
          <p:nvPr>
            <p:custDataLst>
              <p:tags r:id="rId9"/>
            </p:custDataLst>
          </p:nvPr>
        </p:nvSpPr>
        <p:spPr bwMode="auto">
          <a:xfrm>
            <a:off x="6588125" y="3789363"/>
            <a:ext cx="1079500" cy="647700"/>
          </a:xfrm>
          <a:prstGeom prst="roundRect">
            <a:avLst>
              <a:gd name="adj" fmla="val 16667"/>
            </a:avLst>
          </a:prstGeom>
          <a:solidFill>
            <a:srgbClr val="66FF33"/>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endParaRPr lang="en-CA" altLang="en-US" sz="1000" b="1" baseline="0">
              <a:solidFill>
                <a:srgbClr val="000000"/>
              </a:solidFill>
            </a:endParaRPr>
          </a:p>
          <a:p>
            <a:pPr algn="ctr"/>
            <a:r>
              <a:rPr lang="en-CA" altLang="en-US" sz="1000" b="1" baseline="0">
                <a:solidFill>
                  <a:srgbClr val="000000"/>
                </a:solidFill>
                <a:latin typeface="Arial Narrow" pitchFamily="34" charset="0"/>
              </a:rPr>
              <a:t>Jour 8</a:t>
            </a:r>
          </a:p>
          <a:p>
            <a:pPr algn="ctr"/>
            <a:r>
              <a:rPr lang="en-CA" altLang="en-US" sz="1000" baseline="0">
                <a:solidFill>
                  <a:srgbClr val="000000"/>
                </a:solidFill>
                <a:latin typeface="Arial Narrow" pitchFamily="34" charset="0"/>
              </a:rPr>
              <a:t>Maintien des </a:t>
            </a:r>
          </a:p>
          <a:p>
            <a:pPr algn="ctr"/>
            <a:r>
              <a:rPr lang="en-CA" altLang="en-US" sz="1000" baseline="0">
                <a:solidFill>
                  <a:srgbClr val="000000"/>
                </a:solidFill>
                <a:latin typeface="Arial Narrow" pitchFamily="34" charset="0"/>
              </a:rPr>
              <a:t>améliorations</a:t>
            </a:r>
            <a:endParaRPr lang="en-CA" altLang="en-US" sz="1000" baseline="0">
              <a:solidFill>
                <a:srgbClr val="000000"/>
              </a:solidFill>
            </a:endParaRPr>
          </a:p>
        </p:txBody>
      </p:sp>
      <p:sp>
        <p:nvSpPr>
          <p:cNvPr id="33804" name="AutoShape 12"/>
          <p:cNvSpPr>
            <a:spLocks noChangeArrowheads="1"/>
          </p:cNvSpPr>
          <p:nvPr>
            <p:custDataLst>
              <p:tags r:id="rId10"/>
            </p:custDataLst>
          </p:nvPr>
        </p:nvSpPr>
        <p:spPr bwMode="auto">
          <a:xfrm>
            <a:off x="2482850" y="3068638"/>
            <a:ext cx="5329238" cy="574675"/>
          </a:xfrm>
          <a:prstGeom prst="rightArrow">
            <a:avLst>
              <a:gd name="adj1" fmla="val 50000"/>
              <a:gd name="adj2" fmla="val 231837"/>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200" baseline="0">
                <a:solidFill>
                  <a:srgbClr val="000000"/>
                </a:solidFill>
              </a:rPr>
              <a:t>Mettre en œuvre le projet à l’aide d’un encadrement à distance</a:t>
            </a:r>
          </a:p>
        </p:txBody>
      </p:sp>
      <p:sp>
        <p:nvSpPr>
          <p:cNvPr id="33805" name="AutoShape 13"/>
          <p:cNvSpPr>
            <a:spLocks noChangeArrowheads="1"/>
          </p:cNvSpPr>
          <p:nvPr>
            <p:custDataLst>
              <p:tags r:id="rId11"/>
            </p:custDataLst>
          </p:nvPr>
        </p:nvSpPr>
        <p:spPr bwMode="auto">
          <a:xfrm>
            <a:off x="2482850" y="4581525"/>
            <a:ext cx="5329238" cy="574675"/>
          </a:xfrm>
          <a:prstGeom prst="rightArrow">
            <a:avLst>
              <a:gd name="adj1" fmla="val 50000"/>
              <a:gd name="adj2" fmla="val 231837"/>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400" baseline="0">
                <a:solidFill>
                  <a:srgbClr val="000000"/>
                </a:solidFill>
              </a:rPr>
              <a:t>Terminer le projet à l’aide d’un encadrement à distance</a:t>
            </a:r>
          </a:p>
        </p:txBody>
      </p:sp>
      <p:sp>
        <p:nvSpPr>
          <p:cNvPr id="33806" name="AutoShape 14"/>
          <p:cNvSpPr>
            <a:spLocks noChangeArrowheads="1"/>
          </p:cNvSpPr>
          <p:nvPr>
            <p:custDataLst>
              <p:tags r:id="rId12"/>
            </p:custDataLst>
          </p:nvPr>
        </p:nvSpPr>
        <p:spPr bwMode="auto">
          <a:xfrm>
            <a:off x="2482850" y="5229225"/>
            <a:ext cx="1079500" cy="647700"/>
          </a:xfrm>
          <a:prstGeom prst="roundRect">
            <a:avLst>
              <a:gd name="adj" fmla="val 16667"/>
            </a:avLst>
          </a:prstGeom>
          <a:solidFill>
            <a:srgbClr val="9999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a:solidFill>
                  <a:srgbClr val="000000"/>
                </a:solidFill>
                <a:latin typeface="Arial Narrow" pitchFamily="34" charset="0"/>
              </a:rPr>
              <a:t>Examen du projet </a:t>
            </a:r>
          </a:p>
          <a:p>
            <a:pPr algn="ctr"/>
            <a:r>
              <a:rPr lang="en-CA" altLang="en-US" sz="1000" b="1" baseline="0">
                <a:solidFill>
                  <a:srgbClr val="000000"/>
                </a:solidFill>
                <a:latin typeface="Arial Narrow" pitchFamily="34" charset="0"/>
              </a:rPr>
              <a:t>et rétroaction </a:t>
            </a:r>
            <a:endParaRPr lang="en-CA" altLang="en-US" sz="1000" baseline="0">
              <a:solidFill>
                <a:srgbClr val="000000"/>
              </a:solidFill>
              <a:latin typeface="Arial Narrow" pitchFamily="34" charset="0"/>
            </a:endParaRPr>
          </a:p>
        </p:txBody>
      </p:sp>
      <p:sp>
        <p:nvSpPr>
          <p:cNvPr id="33807" name="AutoShape 15"/>
          <p:cNvSpPr>
            <a:spLocks noChangeArrowheads="1"/>
          </p:cNvSpPr>
          <p:nvPr>
            <p:custDataLst>
              <p:tags r:id="rId13"/>
            </p:custDataLst>
          </p:nvPr>
        </p:nvSpPr>
        <p:spPr bwMode="auto">
          <a:xfrm>
            <a:off x="3851275" y="5229225"/>
            <a:ext cx="1079500" cy="647700"/>
          </a:xfrm>
          <a:prstGeom prst="roundRect">
            <a:avLst>
              <a:gd name="adj" fmla="val 16667"/>
            </a:avLst>
          </a:prstGeom>
          <a:solidFill>
            <a:srgbClr val="9999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a:solidFill>
                  <a:srgbClr val="000000"/>
                </a:solidFill>
                <a:latin typeface="Arial Narrow" pitchFamily="34" charset="0"/>
              </a:rPr>
              <a:t>Remise de</a:t>
            </a:r>
          </a:p>
          <a:p>
            <a:pPr algn="ctr"/>
            <a:r>
              <a:rPr lang="en-CA" altLang="en-US" sz="1000" b="1" baseline="0">
                <a:solidFill>
                  <a:srgbClr val="000000"/>
                </a:solidFill>
                <a:latin typeface="Arial Narrow" pitchFamily="34" charset="0"/>
              </a:rPr>
              <a:t> l’attestation</a:t>
            </a:r>
            <a:endParaRPr lang="en-CA" altLang="en-US" sz="1000" baseline="0">
              <a:solidFill>
                <a:srgbClr val="000000"/>
              </a:solidFill>
              <a:latin typeface="Arial Narrow" pitchFamily="34" charset="0"/>
            </a:endParaRPr>
          </a:p>
        </p:txBody>
      </p:sp>
      <p:sp>
        <p:nvSpPr>
          <p:cNvPr id="33808" name="Text Box 16"/>
          <p:cNvSpPr txBox="1">
            <a:spLocks noChangeArrowheads="1"/>
          </p:cNvSpPr>
          <p:nvPr>
            <p:custDataLst>
              <p:tags r:id="rId14"/>
            </p:custDataLst>
          </p:nvPr>
        </p:nvSpPr>
        <p:spPr bwMode="auto">
          <a:xfrm>
            <a:off x="755650" y="3141663"/>
            <a:ext cx="1439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spcBef>
                <a:spcPct val="50000"/>
              </a:spcBef>
            </a:pPr>
            <a:r>
              <a:rPr lang="en-CA" altLang="en-US" sz="1200" baseline="0">
                <a:solidFill>
                  <a:srgbClr val="000000"/>
                </a:solidFill>
              </a:rPr>
              <a:t>4 semaines en cours d’emploi</a:t>
            </a:r>
          </a:p>
        </p:txBody>
      </p:sp>
      <p:sp>
        <p:nvSpPr>
          <p:cNvPr id="33810" name="Text Box 18"/>
          <p:cNvSpPr txBox="1">
            <a:spLocks noChangeArrowheads="1"/>
          </p:cNvSpPr>
          <p:nvPr>
            <p:custDataLst>
              <p:tags r:id="rId15"/>
            </p:custDataLst>
          </p:nvPr>
        </p:nvSpPr>
        <p:spPr bwMode="auto">
          <a:xfrm>
            <a:off x="900113" y="2335213"/>
            <a:ext cx="14398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spcBef>
                <a:spcPct val="50000"/>
              </a:spcBef>
            </a:pPr>
            <a:r>
              <a:rPr lang="en-CA" altLang="en-US" sz="1400" baseline="0">
                <a:solidFill>
                  <a:srgbClr val="000000"/>
                </a:solidFill>
              </a:rPr>
              <a:t>Apprentissage en groupe Étape 1</a:t>
            </a:r>
          </a:p>
        </p:txBody>
      </p:sp>
      <p:sp>
        <p:nvSpPr>
          <p:cNvPr id="33811" name="Text Box 19"/>
          <p:cNvSpPr txBox="1">
            <a:spLocks noChangeArrowheads="1"/>
          </p:cNvSpPr>
          <p:nvPr>
            <p:custDataLst>
              <p:tags r:id="rId16"/>
            </p:custDataLst>
          </p:nvPr>
        </p:nvSpPr>
        <p:spPr bwMode="auto">
          <a:xfrm>
            <a:off x="900113" y="3848100"/>
            <a:ext cx="14398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spcBef>
                <a:spcPct val="50000"/>
              </a:spcBef>
            </a:pPr>
            <a:r>
              <a:rPr lang="en-CA" altLang="en-US" sz="1400" baseline="0">
                <a:solidFill>
                  <a:srgbClr val="000000"/>
                </a:solidFill>
              </a:rPr>
              <a:t>Apprentissage en groupe Étape 2</a:t>
            </a:r>
          </a:p>
        </p:txBody>
      </p:sp>
      <p:sp>
        <p:nvSpPr>
          <p:cNvPr id="33812" name="Text Box 20"/>
          <p:cNvSpPr txBox="1">
            <a:spLocks noChangeArrowheads="1"/>
          </p:cNvSpPr>
          <p:nvPr>
            <p:custDataLst>
              <p:tags r:id="rId17"/>
            </p:custDataLst>
          </p:nvPr>
        </p:nvSpPr>
        <p:spPr bwMode="auto">
          <a:xfrm>
            <a:off x="755650" y="4652963"/>
            <a:ext cx="1439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spcBef>
                <a:spcPct val="50000"/>
              </a:spcBef>
            </a:pPr>
            <a:r>
              <a:rPr lang="en-CA" altLang="en-US" sz="1200" baseline="0">
                <a:solidFill>
                  <a:srgbClr val="000000"/>
                </a:solidFill>
              </a:rPr>
              <a:t>4 semaines en cours d’emploi</a:t>
            </a:r>
          </a:p>
        </p:txBody>
      </p:sp>
      <p:sp>
        <p:nvSpPr>
          <p:cNvPr id="33813" name="Rectangle 21"/>
          <p:cNvSpPr>
            <a:spLocks noChangeArrowheads="1"/>
          </p:cNvSpPr>
          <p:nvPr>
            <p:custDataLst>
              <p:tags r:id="rId18"/>
            </p:custDataLst>
          </p:nvPr>
        </p:nvSpPr>
        <p:spPr bwMode="auto">
          <a:xfrm>
            <a:off x="890588" y="5295900"/>
            <a:ext cx="17002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en-CA" altLang="en-US" sz="1600" baseline="0">
                <a:solidFill>
                  <a:srgbClr val="000000"/>
                </a:solidFill>
              </a:rPr>
              <a:t>Évaluation et </a:t>
            </a:r>
          </a:p>
          <a:p>
            <a:r>
              <a:rPr lang="en-CA" altLang="en-US" sz="1600" baseline="0">
                <a:solidFill>
                  <a:srgbClr val="000000"/>
                </a:solidFill>
              </a:rPr>
              <a:t>remise des attestations</a:t>
            </a:r>
          </a:p>
        </p:txBody>
      </p:sp>
      <p:sp>
        <p:nvSpPr>
          <p:cNvPr id="20" name="AutoShape 15"/>
          <p:cNvSpPr>
            <a:spLocks noChangeArrowheads="1"/>
          </p:cNvSpPr>
          <p:nvPr>
            <p:custDataLst>
              <p:tags r:id="rId19"/>
            </p:custDataLst>
          </p:nvPr>
        </p:nvSpPr>
        <p:spPr bwMode="auto">
          <a:xfrm>
            <a:off x="5221288" y="5240338"/>
            <a:ext cx="1079500" cy="647700"/>
          </a:xfrm>
          <a:prstGeom prst="roundRect">
            <a:avLst>
              <a:gd name="adj" fmla="val 16667"/>
            </a:avLst>
          </a:prstGeom>
          <a:solidFill>
            <a:srgbClr val="9999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a:solidFill>
                  <a:srgbClr val="000000"/>
                </a:solidFill>
                <a:latin typeface="Arial Narrow" pitchFamily="34" charset="0"/>
              </a:rPr>
              <a:t>Suivi après </a:t>
            </a:r>
          </a:p>
          <a:p>
            <a:pPr algn="ctr"/>
            <a:r>
              <a:rPr lang="en-CA" altLang="en-US" sz="1000" b="1" baseline="0">
                <a:solidFill>
                  <a:srgbClr val="000000"/>
                </a:solidFill>
                <a:latin typeface="Arial Narrow" pitchFamily="34" charset="0"/>
              </a:rPr>
              <a:t>rois mois</a:t>
            </a:r>
            <a:endParaRPr lang="en-CA" altLang="en-US" sz="1000" baseline="0">
              <a:solidFill>
                <a:srgbClr val="000000"/>
              </a:solidFill>
              <a:latin typeface="Arial Narrow" pitchFamily="34" charset="0"/>
            </a:endParaRPr>
          </a:p>
        </p:txBody>
      </p:sp>
      <p:sp>
        <p:nvSpPr>
          <p:cNvPr id="21" name="AutoShape 15"/>
          <p:cNvSpPr>
            <a:spLocks noChangeArrowheads="1"/>
          </p:cNvSpPr>
          <p:nvPr>
            <p:custDataLst>
              <p:tags r:id="rId20"/>
            </p:custDataLst>
          </p:nvPr>
        </p:nvSpPr>
        <p:spPr bwMode="auto">
          <a:xfrm>
            <a:off x="6588125" y="5229225"/>
            <a:ext cx="1079500" cy="647700"/>
          </a:xfrm>
          <a:prstGeom prst="roundRect">
            <a:avLst>
              <a:gd name="adj" fmla="val 16667"/>
            </a:avLst>
          </a:prstGeom>
          <a:solidFill>
            <a:srgbClr val="9999FF"/>
          </a:solidFill>
          <a:ln w="9525">
            <a:solidFill>
              <a:schemeClr val="tx1"/>
            </a:solidFill>
            <a:round/>
            <a:headEnd/>
            <a:tailEnd/>
          </a:ln>
        </p:spPr>
        <p:txBody>
          <a:bodyPr wrap="none" anchor="ct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algn="ctr"/>
            <a:r>
              <a:rPr lang="en-CA" altLang="en-US" sz="1000" b="1" baseline="0">
                <a:solidFill>
                  <a:srgbClr val="000000"/>
                </a:solidFill>
                <a:latin typeface="Arial Narrow" pitchFamily="34" charset="0"/>
              </a:rPr>
              <a:t>Suivi après</a:t>
            </a:r>
          </a:p>
          <a:p>
            <a:pPr algn="ctr"/>
            <a:r>
              <a:rPr lang="en-CA" altLang="en-US" sz="1000" b="1" baseline="0">
                <a:solidFill>
                  <a:srgbClr val="000000"/>
                </a:solidFill>
                <a:latin typeface="Arial Narrow" pitchFamily="34" charset="0"/>
              </a:rPr>
              <a:t>six mois</a:t>
            </a:r>
            <a:endParaRPr lang="en-CA" altLang="en-US" sz="1000" baseline="0">
              <a:solidFill>
                <a:srgbClr val="000000"/>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80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80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811"/>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3800"/>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80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3802"/>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3803"/>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812"/>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3805"/>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3813"/>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3806"/>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3807"/>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p:bldP spid="33797" grpId="0" animBg="1"/>
      <p:bldP spid="33798" grpId="0" animBg="1"/>
      <p:bldP spid="33799" grpId="0" animBg="1"/>
      <p:bldP spid="33800" grpId="0" animBg="1"/>
      <p:bldP spid="33801" grpId="0" animBg="1"/>
      <p:bldP spid="33802" grpId="0" animBg="1"/>
      <p:bldP spid="33803" grpId="0" animBg="1"/>
      <p:bldP spid="33804" grpId="0" animBg="1"/>
      <p:bldP spid="33805" grpId="0" animBg="1"/>
      <p:bldP spid="33806" grpId="0" animBg="1"/>
      <p:bldP spid="33807" grpId="0" animBg="1"/>
      <p:bldP spid="33808" grpId="0"/>
      <p:bldP spid="33810" grpId="0"/>
      <p:bldP spid="33811" grpId="0"/>
      <p:bldP spid="33812" grpId="0"/>
      <p:bldP spid="33813" grpId="0"/>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en-CA" dirty="0" err="1"/>
              <a:t>Qu’est-ce</a:t>
            </a:r>
            <a:r>
              <a:rPr lang="en-CA" dirty="0"/>
              <a:t> </a:t>
            </a:r>
            <a:r>
              <a:rPr lang="en-CA" dirty="0" err="1"/>
              <a:t>que</a:t>
            </a:r>
            <a:r>
              <a:rPr lang="en-CA" dirty="0"/>
              <a:t> </a:t>
            </a:r>
            <a:r>
              <a:rPr lang="en-CA" dirty="0" err="1" smtClean="0"/>
              <a:t>l’approche</a:t>
            </a:r>
            <a:r>
              <a:rPr lang="en-CA" dirty="0" smtClean="0"/>
              <a:t> « Lean »?</a:t>
            </a:r>
            <a:endParaRPr lang="en-CA" dirty="0"/>
          </a:p>
        </p:txBody>
      </p:sp>
      <p:sp>
        <p:nvSpPr>
          <p:cNvPr id="99331" name="Text Placeholder 5"/>
          <p:cNvSpPr>
            <a:spLocks noGrp="1"/>
          </p:cNvSpPr>
          <p:nvPr>
            <p:ph type="body" idx="1"/>
            <p:custDataLst>
              <p:tags r:id="rId2"/>
            </p:custDataLst>
          </p:nvPr>
        </p:nvSpPr>
        <p:spPr/>
        <p:txBody>
          <a:bodyPr/>
          <a:lstStyle/>
          <a:p>
            <a:pPr eaLnBrk="1" hangingPunct="1"/>
            <a:endParaRPr lang="en-CA" altLang="en-US" smtClean="0"/>
          </a:p>
        </p:txBody>
      </p:sp>
      <p:sp>
        <p:nvSpPr>
          <p:cNvPr id="99332"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A6CD2334-07BC-429E-A432-DEB30E90753A}" type="slidenum">
              <a:rPr lang="en-US" altLang="en-US" sz="1000" smtClean="0"/>
              <a:pPr eaLnBrk="1" hangingPunct="1"/>
              <a:t>7</a:t>
            </a:fld>
            <a:endParaRPr lang="en-US" altLang="en-US" sz="10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custDataLst>
              <p:tags r:id="rId1"/>
            </p:custDataLst>
          </p:nvPr>
        </p:nvSpPr>
        <p:spPr/>
        <p:txBody>
          <a:bodyPr/>
          <a:lstStyle/>
          <a:p>
            <a:pPr eaLnBrk="1" hangingPunct="1"/>
            <a:r>
              <a:rPr lang="fr-CA" altLang="en-US" smtClean="0"/>
              <a:t>Le défi</a:t>
            </a:r>
          </a:p>
        </p:txBody>
      </p:sp>
      <p:sp>
        <p:nvSpPr>
          <p:cNvPr id="3" name="Content Placeholder 2"/>
          <p:cNvSpPr>
            <a:spLocks noGrp="1"/>
          </p:cNvSpPr>
          <p:nvPr>
            <p:ph idx="1"/>
            <p:custDataLst>
              <p:tags r:id="rId2"/>
            </p:custDataLst>
          </p:nvPr>
        </p:nvSpPr>
        <p:spPr/>
        <p:txBody>
          <a:bodyPr/>
          <a:lstStyle/>
          <a:p>
            <a:pPr marL="0" indent="0" eaLnBrk="1" hangingPunct="1"/>
            <a:r>
              <a:rPr lang="fr-CA" altLang="en-US" sz="2400" dirty="0" smtClean="0"/>
              <a:t>Malgré des ressources limitées,</a:t>
            </a:r>
          </a:p>
          <a:p>
            <a:pPr marL="0" indent="0" eaLnBrk="1" hangingPunct="1"/>
            <a:r>
              <a:rPr lang="fr-CA" altLang="en-US" sz="2400" dirty="0" smtClean="0"/>
              <a:t>vous devez tout de même en faire autant et le faire mieux, plus vite et avec moins de ressources, tout en motivant votre personnel.  </a:t>
            </a:r>
          </a:p>
          <a:p>
            <a:pPr marL="0" indent="0" eaLnBrk="1" hangingPunct="1"/>
            <a:endParaRPr lang="fr-CA" altLang="en-US" dirty="0" smtClean="0">
              <a:solidFill>
                <a:srgbClr val="FF0000"/>
              </a:solidFill>
            </a:endParaRPr>
          </a:p>
          <a:p>
            <a:pPr marL="0" indent="0" eaLnBrk="1" hangingPunct="1"/>
            <a:endParaRPr lang="en-US" altLang="en-US" dirty="0" smtClean="0">
              <a:solidFill>
                <a:srgbClr val="FF0000"/>
              </a:solidFill>
            </a:endParaRPr>
          </a:p>
        </p:txBody>
      </p:sp>
      <p:sp>
        <p:nvSpPr>
          <p:cNvPr id="100356" name="Slide Number Placeholder 3"/>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8234395B-4FE2-423C-B03E-6DAF1721D724}" type="slidenum">
              <a:rPr lang="en-US" altLang="en-US" sz="1000" smtClean="0"/>
              <a:pPr eaLnBrk="1" hangingPunct="1"/>
              <a:t>8</a:t>
            </a:fld>
            <a:endParaRPr lang="en-US" altLang="en-US" sz="1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custDataLst>
              <p:tags r:id="rId1"/>
            </p:custDataLst>
          </p:nvPr>
        </p:nvSpPr>
        <p:spPr>
          <a:xfrm>
            <a:off x="457200" y="1219200"/>
            <a:ext cx="7391400" cy="1143000"/>
          </a:xfrm>
        </p:spPr>
        <p:txBody>
          <a:bodyPr/>
          <a:lstStyle/>
          <a:p>
            <a:pPr eaLnBrk="1" hangingPunct="1"/>
            <a:r>
              <a:rPr lang="fr-CA" altLang="en-US" smtClean="0"/>
              <a:t>Résultats potentiels</a:t>
            </a:r>
          </a:p>
        </p:txBody>
      </p:sp>
      <p:sp>
        <p:nvSpPr>
          <p:cNvPr id="3" name="Content Placeholder 2"/>
          <p:cNvSpPr>
            <a:spLocks noGrp="1"/>
          </p:cNvSpPr>
          <p:nvPr>
            <p:ph idx="1"/>
            <p:custDataLst>
              <p:tags r:id="rId2"/>
            </p:custDataLst>
          </p:nvPr>
        </p:nvSpPr>
        <p:spPr>
          <a:xfrm>
            <a:off x="501650" y="1828800"/>
            <a:ext cx="8181975" cy="1828800"/>
          </a:xfrm>
        </p:spPr>
        <p:txBody>
          <a:bodyPr/>
          <a:lstStyle/>
          <a:p>
            <a:pPr eaLnBrk="1" hangingPunct="1">
              <a:lnSpc>
                <a:spcPct val="80000"/>
              </a:lnSpc>
            </a:pPr>
            <a:r>
              <a:rPr lang="fr-CA" altLang="en-US" sz="1700" smtClean="0"/>
              <a:t>Augmentation de la capacité de 25 % à 100 %, sans ressources ou efforts supplémentaires</a:t>
            </a:r>
          </a:p>
          <a:p>
            <a:pPr eaLnBrk="1" hangingPunct="1">
              <a:lnSpc>
                <a:spcPct val="80000"/>
              </a:lnSpc>
            </a:pPr>
            <a:r>
              <a:rPr lang="fr-CA" altLang="en-US" sz="1700" smtClean="0"/>
              <a:t>Amélioration de la qualité de 25 % à 50 %</a:t>
            </a:r>
          </a:p>
          <a:p>
            <a:pPr eaLnBrk="1" hangingPunct="1">
              <a:lnSpc>
                <a:spcPct val="80000"/>
              </a:lnSpc>
            </a:pPr>
            <a:r>
              <a:rPr lang="fr-CA" altLang="en-US" sz="1700" smtClean="0"/>
              <a:t>Résultats financiers améliorés</a:t>
            </a:r>
          </a:p>
          <a:p>
            <a:pPr eaLnBrk="1" hangingPunct="1">
              <a:lnSpc>
                <a:spcPct val="80000"/>
              </a:lnSpc>
            </a:pPr>
            <a:r>
              <a:rPr lang="fr-CA" altLang="en-US" sz="1700" smtClean="0"/>
              <a:t>Participation accrue du personnel</a:t>
            </a:r>
          </a:p>
          <a:p>
            <a:pPr eaLnBrk="1" hangingPunct="1">
              <a:lnSpc>
                <a:spcPct val="80000"/>
              </a:lnSpc>
            </a:pPr>
            <a:r>
              <a:rPr lang="fr-CA" altLang="en-US" sz="1700" smtClean="0"/>
              <a:t>Moins de temps passé à « éteindre des feux » – plus de temps et de ressources à consacrer à votre mission principale</a:t>
            </a:r>
          </a:p>
        </p:txBody>
      </p:sp>
      <p:sp>
        <p:nvSpPr>
          <p:cNvPr id="101380" name="Slide Number Placeholder 14"/>
          <p:cNvSpPr>
            <a:spLocks noGrp="1"/>
          </p:cNvSpPr>
          <p:nvPr>
            <p:ph type="sldNum" sz="quarter" idx="10"/>
            <p:custDataLst>
              <p:tags r:id="rId3"/>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pPr eaLnBrk="1" hangingPunct="1"/>
            <a:fld id="{9A15888B-DF48-4B88-A273-B7D5A98E614E}" type="slidenum">
              <a:rPr lang="en-US" altLang="en-US" sz="1000" smtClean="0"/>
              <a:pPr eaLnBrk="1" hangingPunct="1"/>
              <a:t>9</a:t>
            </a:fld>
            <a:endParaRPr lang="en-US" altLang="en-US" sz="1000" smtClean="0"/>
          </a:p>
        </p:txBody>
      </p:sp>
      <p:grpSp>
        <p:nvGrpSpPr>
          <p:cNvPr id="101381" name="Group 4"/>
          <p:cNvGrpSpPr>
            <a:grpSpLocks/>
          </p:cNvGrpSpPr>
          <p:nvPr>
            <p:custDataLst>
              <p:tags r:id="rId4"/>
            </p:custDataLst>
          </p:nvPr>
        </p:nvGrpSpPr>
        <p:grpSpPr bwMode="auto">
          <a:xfrm>
            <a:off x="673100" y="3733800"/>
            <a:ext cx="5745163" cy="1860550"/>
            <a:chOff x="533400" y="2819400"/>
            <a:chExt cx="7962900" cy="2974027"/>
          </a:xfrm>
        </p:grpSpPr>
        <p:pic>
          <p:nvPicPr>
            <p:cNvPr id="6" name="Picture 5"/>
            <p:cNvPicPr>
              <a:picLocks noChangeAspect="1"/>
            </p:cNvPicPr>
            <p:nvPr/>
          </p:nvPicPr>
          <p:blipFill>
            <a:blip r:embed="rId8"/>
            <a:stretch>
              <a:fillRect/>
            </a:stretch>
          </p:blipFill>
          <p:spPr>
            <a:xfrm>
              <a:off x="762232" y="2819400"/>
              <a:ext cx="2134295" cy="1070853"/>
            </a:xfrm>
            <a:prstGeom prst="rect">
              <a:avLst/>
            </a:prstGeom>
            <a:effectLst>
              <a:outerShdw blurRad="50800" dist="38100" dir="2700000" algn="tl" rotWithShape="0">
                <a:prstClr val="black">
                  <a:alpha val="40000"/>
                </a:prstClr>
              </a:outerShdw>
            </a:effectLst>
          </p:spPr>
        </p:pic>
        <p:pic>
          <p:nvPicPr>
            <p:cNvPr id="101384" name="Picture 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33400" y="4174177"/>
              <a:ext cx="1527594"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10"/>
            <a:stretch>
              <a:fillRect/>
            </a:stretch>
          </p:blipFill>
          <p:spPr>
            <a:xfrm>
              <a:off x="3277179" y="2946278"/>
              <a:ext cx="2407132" cy="870386"/>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11"/>
            <a:stretch>
              <a:fillRect/>
            </a:stretch>
          </p:blipFill>
          <p:spPr>
            <a:xfrm>
              <a:off x="5943948" y="2819400"/>
              <a:ext cx="2552352" cy="1048015"/>
            </a:xfrm>
            <a:prstGeom prst="rect">
              <a:avLst/>
            </a:prstGeom>
            <a:effectLst>
              <a:outerShdw blurRad="50800" dist="38100" dir="2700000" algn="tl" rotWithShape="0">
                <a:prstClr val="black">
                  <a:alpha val="40000"/>
                </a:prstClr>
              </a:outerShdw>
            </a:effectLst>
          </p:spPr>
        </p:pic>
        <p:pic>
          <p:nvPicPr>
            <p:cNvPr id="11" name="Picture 10"/>
            <p:cNvPicPr>
              <a:picLocks noChangeAspect="1"/>
            </p:cNvPicPr>
            <p:nvPr/>
          </p:nvPicPr>
          <p:blipFill>
            <a:blip r:embed="rId12"/>
            <a:stretch>
              <a:fillRect/>
            </a:stretch>
          </p:blipFill>
          <p:spPr>
            <a:xfrm>
              <a:off x="2438863" y="4187149"/>
              <a:ext cx="5866010" cy="662304"/>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13"/>
            <a:stretch>
              <a:fillRect/>
            </a:stretch>
          </p:blipFill>
          <p:spPr>
            <a:xfrm>
              <a:off x="6733856" y="5181874"/>
              <a:ext cx="1762444" cy="438998"/>
            </a:xfrm>
            <a:prstGeom prst="rect">
              <a:avLst/>
            </a:prstGeom>
            <a:effectLst>
              <a:outerShdw blurRad="50800" dist="38100" dir="2700000" algn="tl" rotWithShape="0">
                <a:prstClr val="black">
                  <a:alpha val="40000"/>
                </a:prstClr>
              </a:outerShdw>
            </a:effectLst>
          </p:spPr>
        </p:pic>
      </p:grpSp>
      <p:sp>
        <p:nvSpPr>
          <p:cNvPr id="101382" name="TextBox 12"/>
          <p:cNvSpPr txBox="1">
            <a:spLocks noChangeArrowheads="1"/>
          </p:cNvSpPr>
          <p:nvPr>
            <p:custDataLst>
              <p:tags r:id="rId5"/>
            </p:custDataLst>
          </p:nvPr>
        </p:nvSpPr>
        <p:spPr bwMode="auto">
          <a:xfrm>
            <a:off x="6858000" y="4343400"/>
            <a:ext cx="190500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itchFamily="34" charset="0"/>
                <a:ea typeface="Geneva"/>
                <a:cs typeface="Geneva"/>
              </a:defRPr>
            </a:lvl1pPr>
            <a:lvl2pPr marL="742950" indent="-285750" eaLnBrk="0" hangingPunct="0">
              <a:defRPr sz="2400" baseline="-25000">
                <a:solidFill>
                  <a:schemeClr val="tx1"/>
                </a:solidFill>
                <a:latin typeface="Arial" pitchFamily="34" charset="0"/>
                <a:ea typeface="Geneva"/>
                <a:cs typeface="Geneva"/>
              </a:defRPr>
            </a:lvl2pPr>
            <a:lvl3pPr marL="1143000" indent="-228600" eaLnBrk="0" hangingPunct="0">
              <a:defRPr sz="2400" baseline="-25000">
                <a:solidFill>
                  <a:schemeClr val="tx1"/>
                </a:solidFill>
                <a:latin typeface="Arial" pitchFamily="34" charset="0"/>
                <a:ea typeface="Geneva"/>
                <a:cs typeface="Geneva"/>
              </a:defRPr>
            </a:lvl3pPr>
            <a:lvl4pPr marL="1600200" indent="-228600" eaLnBrk="0" hangingPunct="0">
              <a:defRPr sz="2400" baseline="-25000">
                <a:solidFill>
                  <a:schemeClr val="tx1"/>
                </a:solidFill>
                <a:latin typeface="Arial" pitchFamily="34" charset="0"/>
                <a:ea typeface="Geneva"/>
                <a:cs typeface="Geneva"/>
              </a:defRPr>
            </a:lvl4pPr>
            <a:lvl5pPr marL="2057400" indent="-228600" eaLnBrk="0" hangingPunct="0">
              <a:defRPr sz="2400" baseline="-25000">
                <a:solidFill>
                  <a:schemeClr val="tx1"/>
                </a:solidFill>
                <a:latin typeface="Arial" pitchFamily="34" charset="0"/>
                <a:ea typeface="Geneva"/>
                <a:cs typeface="Geneva"/>
              </a:defRPr>
            </a:lvl5pPr>
            <a:lvl6pPr marL="2514600" indent="-228600" eaLnBrk="0" fontAlgn="base" hangingPunct="0">
              <a:spcBef>
                <a:spcPct val="0"/>
              </a:spcBef>
              <a:spcAft>
                <a:spcPct val="0"/>
              </a:spcAft>
              <a:defRPr sz="2400" baseline="-25000">
                <a:solidFill>
                  <a:schemeClr val="tx1"/>
                </a:solidFill>
                <a:latin typeface="Arial" pitchFamily="34" charset="0"/>
                <a:ea typeface="Geneva"/>
                <a:cs typeface="Geneva"/>
              </a:defRPr>
            </a:lvl6pPr>
            <a:lvl7pPr marL="2971800" indent="-228600" eaLnBrk="0" fontAlgn="base" hangingPunct="0">
              <a:spcBef>
                <a:spcPct val="0"/>
              </a:spcBef>
              <a:spcAft>
                <a:spcPct val="0"/>
              </a:spcAft>
              <a:defRPr sz="2400" baseline="-25000">
                <a:solidFill>
                  <a:schemeClr val="tx1"/>
                </a:solidFill>
                <a:latin typeface="Arial" pitchFamily="34" charset="0"/>
                <a:ea typeface="Geneva"/>
                <a:cs typeface="Geneva"/>
              </a:defRPr>
            </a:lvl7pPr>
            <a:lvl8pPr marL="3429000" indent="-228600" eaLnBrk="0" fontAlgn="base" hangingPunct="0">
              <a:spcBef>
                <a:spcPct val="0"/>
              </a:spcBef>
              <a:spcAft>
                <a:spcPct val="0"/>
              </a:spcAft>
              <a:defRPr sz="2400" baseline="-25000">
                <a:solidFill>
                  <a:schemeClr val="tx1"/>
                </a:solidFill>
                <a:latin typeface="Arial" pitchFamily="34" charset="0"/>
                <a:ea typeface="Geneva"/>
                <a:cs typeface="Geneva"/>
              </a:defRPr>
            </a:lvl8pPr>
            <a:lvl9pPr marL="3886200" indent="-228600" eaLnBrk="0" fontAlgn="base" hangingPunct="0">
              <a:spcBef>
                <a:spcPct val="0"/>
              </a:spcBef>
              <a:spcAft>
                <a:spcPct val="0"/>
              </a:spcAft>
              <a:defRPr sz="2400" baseline="-25000">
                <a:solidFill>
                  <a:schemeClr val="tx1"/>
                </a:solidFill>
                <a:latin typeface="Arial" pitchFamily="34" charset="0"/>
                <a:ea typeface="Geneva"/>
                <a:cs typeface="Geneva"/>
              </a:defRPr>
            </a:lvl9pPr>
          </a:lstStyle>
          <a:p>
            <a:r>
              <a:rPr lang="fr-CA" altLang="en-US" sz="1600"/>
              <a:t>Et plus de 30 ministères et organismes fédéraux aux États-Unis</a:t>
            </a:r>
            <a:r>
              <a:rPr lang="en-US" altLang="en-US" sz="16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18"/>
</p:tagLst>
</file>

<file path=ppt/tags/tag101.xml><?xml version="1.0" encoding="utf-8"?>
<p:tagLst xmlns:a="http://schemas.openxmlformats.org/drawingml/2006/main" xmlns:r="http://schemas.openxmlformats.org/officeDocument/2006/relationships" xmlns:p="http://schemas.openxmlformats.org/presentationml/2006/main">
  <p:tag name="NUM" val="19"/>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2"/>
</p:tagLst>
</file>

<file path=ppt/tags/tag104.xml><?xml version="1.0" encoding="utf-8"?>
<p:tagLst xmlns:a="http://schemas.openxmlformats.org/drawingml/2006/main" xmlns:r="http://schemas.openxmlformats.org/officeDocument/2006/relationships" xmlns:p="http://schemas.openxmlformats.org/presentationml/2006/main">
  <p:tag name="NUM" val="3"/>
</p:tagLst>
</file>

<file path=ppt/tags/tag105.xml><?xml version="1.0" encoding="utf-8"?>
<p:tagLst xmlns:a="http://schemas.openxmlformats.org/drawingml/2006/main" xmlns:r="http://schemas.openxmlformats.org/officeDocument/2006/relationships" xmlns:p="http://schemas.openxmlformats.org/presentationml/2006/main">
  <p:tag name="NUM" val="1"/>
</p:tagLst>
</file>

<file path=ppt/tags/tag106.xml><?xml version="1.0" encoding="utf-8"?>
<p:tagLst xmlns:a="http://schemas.openxmlformats.org/drawingml/2006/main" xmlns:r="http://schemas.openxmlformats.org/officeDocument/2006/relationships" xmlns:p="http://schemas.openxmlformats.org/presentationml/2006/main">
  <p:tag name="NUM" val="2"/>
</p:tagLst>
</file>

<file path=ppt/tags/tag107.xml><?xml version="1.0" encoding="utf-8"?>
<p:tagLst xmlns:a="http://schemas.openxmlformats.org/drawingml/2006/main" xmlns:r="http://schemas.openxmlformats.org/officeDocument/2006/relationships" xmlns:p="http://schemas.openxmlformats.org/presentationml/2006/main">
  <p:tag name="NUM" val="3"/>
</p:tagLst>
</file>

<file path=ppt/tags/tag108.xml><?xml version="1.0" encoding="utf-8"?>
<p:tagLst xmlns:a="http://schemas.openxmlformats.org/drawingml/2006/main" xmlns:r="http://schemas.openxmlformats.org/officeDocument/2006/relationships" xmlns:p="http://schemas.openxmlformats.org/presentationml/2006/main">
  <p:tag name="NUM" val="1"/>
</p:tagLst>
</file>

<file path=ppt/tags/tag109.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10.xml><?xml version="1.0" encoding="utf-8"?>
<p:tagLst xmlns:a="http://schemas.openxmlformats.org/drawingml/2006/main" xmlns:r="http://schemas.openxmlformats.org/officeDocument/2006/relationships" xmlns:p="http://schemas.openxmlformats.org/presentationml/2006/main">
  <p:tag name="NUM" val="3"/>
</p:tagLst>
</file>

<file path=ppt/tags/tag111.xml><?xml version="1.0" encoding="utf-8"?>
<p:tagLst xmlns:a="http://schemas.openxmlformats.org/drawingml/2006/main" xmlns:r="http://schemas.openxmlformats.org/officeDocument/2006/relationships" xmlns:p="http://schemas.openxmlformats.org/presentationml/2006/main">
  <p:tag name="NUM" val="1"/>
</p:tagLst>
</file>

<file path=ppt/tags/tag112.xml><?xml version="1.0" encoding="utf-8"?>
<p:tagLst xmlns:a="http://schemas.openxmlformats.org/drawingml/2006/main" xmlns:r="http://schemas.openxmlformats.org/officeDocument/2006/relationships" xmlns:p="http://schemas.openxmlformats.org/presentationml/2006/main">
  <p:tag name="NUM" val="2"/>
</p:tagLst>
</file>

<file path=ppt/tags/tag113.xml><?xml version="1.0" encoding="utf-8"?>
<p:tagLst xmlns:a="http://schemas.openxmlformats.org/drawingml/2006/main" xmlns:r="http://schemas.openxmlformats.org/officeDocument/2006/relationships" xmlns:p="http://schemas.openxmlformats.org/presentationml/2006/main">
  <p:tag name="NUM" val="3"/>
</p:tagLst>
</file>

<file path=ppt/tags/tag114.xml><?xml version="1.0" encoding="utf-8"?>
<p:tagLst xmlns:a="http://schemas.openxmlformats.org/drawingml/2006/main" xmlns:r="http://schemas.openxmlformats.org/officeDocument/2006/relationships" xmlns:p="http://schemas.openxmlformats.org/presentationml/2006/main">
  <p:tag name="NUM" val="4"/>
</p:tagLst>
</file>

<file path=ppt/tags/tag115.xml><?xml version="1.0" encoding="utf-8"?>
<p:tagLst xmlns:a="http://schemas.openxmlformats.org/drawingml/2006/main" xmlns:r="http://schemas.openxmlformats.org/officeDocument/2006/relationships" xmlns:p="http://schemas.openxmlformats.org/presentationml/2006/main">
  <p:tag name="NUM" val="1"/>
</p:tagLst>
</file>

<file path=ppt/tags/tag116.xml><?xml version="1.0" encoding="utf-8"?>
<p:tagLst xmlns:a="http://schemas.openxmlformats.org/drawingml/2006/main" xmlns:r="http://schemas.openxmlformats.org/officeDocument/2006/relationships" xmlns:p="http://schemas.openxmlformats.org/presentationml/2006/main">
  <p:tag name="NUM" val="2"/>
</p:tagLst>
</file>

<file path=ppt/tags/tag117.xml><?xml version="1.0" encoding="utf-8"?>
<p:tagLst xmlns:a="http://schemas.openxmlformats.org/drawingml/2006/main" xmlns:r="http://schemas.openxmlformats.org/officeDocument/2006/relationships" xmlns:p="http://schemas.openxmlformats.org/presentationml/2006/main">
  <p:tag name="NUM" val="3"/>
</p:tagLst>
</file>

<file path=ppt/tags/tag118.xml><?xml version="1.0" encoding="utf-8"?>
<p:tagLst xmlns:a="http://schemas.openxmlformats.org/drawingml/2006/main" xmlns:r="http://schemas.openxmlformats.org/officeDocument/2006/relationships" xmlns:p="http://schemas.openxmlformats.org/presentationml/2006/main">
  <p:tag name="NUM" val="4"/>
</p:tagLst>
</file>

<file path=ppt/tags/tag119.xml><?xml version="1.0" encoding="utf-8"?>
<p:tagLst xmlns:a="http://schemas.openxmlformats.org/drawingml/2006/main" xmlns:r="http://schemas.openxmlformats.org/officeDocument/2006/relationships" xmlns:p="http://schemas.openxmlformats.org/presentationml/2006/main">
  <p:tag name="NUM" val="5"/>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20.xml><?xml version="1.0" encoding="utf-8"?>
<p:tagLst xmlns:a="http://schemas.openxmlformats.org/drawingml/2006/main" xmlns:r="http://schemas.openxmlformats.org/officeDocument/2006/relationships" xmlns:p="http://schemas.openxmlformats.org/presentationml/2006/main">
  <p:tag name="NUM" val="6"/>
</p:tagLst>
</file>

<file path=ppt/tags/tag121.xml><?xml version="1.0" encoding="utf-8"?>
<p:tagLst xmlns:a="http://schemas.openxmlformats.org/drawingml/2006/main" xmlns:r="http://schemas.openxmlformats.org/officeDocument/2006/relationships" xmlns:p="http://schemas.openxmlformats.org/presentationml/2006/main">
  <p:tag name="NUM" val="1"/>
</p:tagLst>
</file>

<file path=ppt/tags/tag122.xml><?xml version="1.0" encoding="utf-8"?>
<p:tagLst xmlns:a="http://schemas.openxmlformats.org/drawingml/2006/main" xmlns:r="http://schemas.openxmlformats.org/officeDocument/2006/relationships" xmlns:p="http://schemas.openxmlformats.org/presentationml/2006/main">
  <p:tag name="NUM" val="2"/>
</p:tagLst>
</file>

<file path=ppt/tags/tag123.xml><?xml version="1.0" encoding="utf-8"?>
<p:tagLst xmlns:a="http://schemas.openxmlformats.org/drawingml/2006/main" xmlns:r="http://schemas.openxmlformats.org/officeDocument/2006/relationships" xmlns:p="http://schemas.openxmlformats.org/presentationml/2006/main">
  <p:tag name="NUM" val="3"/>
</p:tagLst>
</file>

<file path=ppt/tags/tag124.xml><?xml version="1.0" encoding="utf-8"?>
<p:tagLst xmlns:a="http://schemas.openxmlformats.org/drawingml/2006/main" xmlns:r="http://schemas.openxmlformats.org/officeDocument/2006/relationships" xmlns:p="http://schemas.openxmlformats.org/presentationml/2006/main">
  <p:tag name="NUM" val="4"/>
</p:tagLst>
</file>

<file path=ppt/tags/tag125.xml><?xml version="1.0" encoding="utf-8"?>
<p:tagLst xmlns:a="http://schemas.openxmlformats.org/drawingml/2006/main" xmlns:r="http://schemas.openxmlformats.org/officeDocument/2006/relationships" xmlns:p="http://schemas.openxmlformats.org/presentationml/2006/main">
  <p:tag name="NUM" val="1"/>
</p:tagLst>
</file>

<file path=ppt/tags/tag126.xml><?xml version="1.0" encoding="utf-8"?>
<p:tagLst xmlns:a="http://schemas.openxmlformats.org/drawingml/2006/main" xmlns:r="http://schemas.openxmlformats.org/officeDocument/2006/relationships" xmlns:p="http://schemas.openxmlformats.org/presentationml/2006/main">
  <p:tag name="NUM" val="2"/>
</p:tagLst>
</file>

<file path=ppt/tags/tag127.xml><?xml version="1.0" encoding="utf-8"?>
<p:tagLst xmlns:a="http://schemas.openxmlformats.org/drawingml/2006/main" xmlns:r="http://schemas.openxmlformats.org/officeDocument/2006/relationships" xmlns:p="http://schemas.openxmlformats.org/presentationml/2006/main">
  <p:tag name="NUM" val="3"/>
</p:tagLst>
</file>

<file path=ppt/tags/tag128.xml><?xml version="1.0" encoding="utf-8"?>
<p:tagLst xmlns:a="http://schemas.openxmlformats.org/drawingml/2006/main" xmlns:r="http://schemas.openxmlformats.org/officeDocument/2006/relationships" xmlns:p="http://schemas.openxmlformats.org/presentationml/2006/main">
  <p:tag name="NUM" val="1"/>
</p:tagLst>
</file>

<file path=ppt/tags/tag129.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31.xml><?xml version="1.0" encoding="utf-8"?>
<p:tagLst xmlns:a="http://schemas.openxmlformats.org/drawingml/2006/main" xmlns:r="http://schemas.openxmlformats.org/officeDocument/2006/relationships" xmlns:p="http://schemas.openxmlformats.org/presentationml/2006/main">
  <p:tag name="NUM" val="2"/>
</p:tagLst>
</file>

<file path=ppt/tags/tag132.xml><?xml version="1.0" encoding="utf-8"?>
<p:tagLst xmlns:a="http://schemas.openxmlformats.org/drawingml/2006/main" xmlns:r="http://schemas.openxmlformats.org/officeDocument/2006/relationships" xmlns:p="http://schemas.openxmlformats.org/presentationml/2006/main">
  <p:tag name="NUM" val="1"/>
</p:tagLst>
</file>

<file path=ppt/tags/tag133.xml><?xml version="1.0" encoding="utf-8"?>
<p:tagLst xmlns:a="http://schemas.openxmlformats.org/drawingml/2006/main" xmlns:r="http://schemas.openxmlformats.org/officeDocument/2006/relationships" xmlns:p="http://schemas.openxmlformats.org/presentationml/2006/main">
  <p:tag name="NUM" val="2"/>
</p:tagLst>
</file>

<file path=ppt/tags/tag134.xml><?xml version="1.0" encoding="utf-8"?>
<p:tagLst xmlns:a="http://schemas.openxmlformats.org/drawingml/2006/main" xmlns:r="http://schemas.openxmlformats.org/officeDocument/2006/relationships" xmlns:p="http://schemas.openxmlformats.org/presentationml/2006/main">
  <p:tag name="NUM" val="1"/>
</p:tagLst>
</file>

<file path=ppt/tags/tag135.xml><?xml version="1.0" encoding="utf-8"?>
<p:tagLst xmlns:a="http://schemas.openxmlformats.org/drawingml/2006/main" xmlns:r="http://schemas.openxmlformats.org/officeDocument/2006/relationships" xmlns:p="http://schemas.openxmlformats.org/presentationml/2006/main">
  <p:tag name="NUM" val="2"/>
</p:tagLst>
</file>

<file path=ppt/tags/tag136.xml><?xml version="1.0" encoding="utf-8"?>
<p:tagLst xmlns:a="http://schemas.openxmlformats.org/drawingml/2006/main" xmlns:r="http://schemas.openxmlformats.org/officeDocument/2006/relationships" xmlns:p="http://schemas.openxmlformats.org/presentationml/2006/main">
  <p:tag name="NUM" val="1"/>
</p:tagLst>
</file>

<file path=ppt/tags/tag137.xml><?xml version="1.0" encoding="utf-8"?>
<p:tagLst xmlns:a="http://schemas.openxmlformats.org/drawingml/2006/main" xmlns:r="http://schemas.openxmlformats.org/officeDocument/2006/relationships" xmlns:p="http://schemas.openxmlformats.org/presentationml/2006/main">
  <p:tag name="NUM" val="2"/>
</p:tagLst>
</file>

<file path=ppt/tags/tag138.xml><?xml version="1.0" encoding="utf-8"?>
<p:tagLst xmlns:a="http://schemas.openxmlformats.org/drawingml/2006/main" xmlns:r="http://schemas.openxmlformats.org/officeDocument/2006/relationships" xmlns:p="http://schemas.openxmlformats.org/presentationml/2006/main">
  <p:tag name="NUM" val="3"/>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40.xml><?xml version="1.0" encoding="utf-8"?>
<p:tagLst xmlns:a="http://schemas.openxmlformats.org/drawingml/2006/main" xmlns:r="http://schemas.openxmlformats.org/officeDocument/2006/relationships" xmlns:p="http://schemas.openxmlformats.org/presentationml/2006/main">
  <p:tag name="NUM" val="2"/>
</p:tagLst>
</file>

<file path=ppt/tags/tag141.xml><?xml version="1.0" encoding="utf-8"?>
<p:tagLst xmlns:a="http://schemas.openxmlformats.org/drawingml/2006/main" xmlns:r="http://schemas.openxmlformats.org/officeDocument/2006/relationships" xmlns:p="http://schemas.openxmlformats.org/presentationml/2006/main">
  <p:tag name="NUM" val="3"/>
</p:tagLst>
</file>

<file path=ppt/tags/tag142.xml><?xml version="1.0" encoding="utf-8"?>
<p:tagLst xmlns:a="http://schemas.openxmlformats.org/drawingml/2006/main" xmlns:r="http://schemas.openxmlformats.org/officeDocument/2006/relationships" xmlns:p="http://schemas.openxmlformats.org/presentationml/2006/main">
  <p:tag name="NUM" val="4"/>
</p:tagLst>
</file>

<file path=ppt/tags/tag143.xml><?xml version="1.0" encoding="utf-8"?>
<p:tagLst xmlns:a="http://schemas.openxmlformats.org/drawingml/2006/main" xmlns:r="http://schemas.openxmlformats.org/officeDocument/2006/relationships" xmlns:p="http://schemas.openxmlformats.org/presentationml/2006/main">
  <p:tag name="NUM" val="5"/>
</p:tagLst>
</file>

<file path=ppt/tags/tag144.xml><?xml version="1.0" encoding="utf-8"?>
<p:tagLst xmlns:a="http://schemas.openxmlformats.org/drawingml/2006/main" xmlns:r="http://schemas.openxmlformats.org/officeDocument/2006/relationships" xmlns:p="http://schemas.openxmlformats.org/presentationml/2006/main">
  <p:tag name="NUM" val="6"/>
</p:tagLst>
</file>

<file path=ppt/tags/tag145.xml><?xml version="1.0" encoding="utf-8"?>
<p:tagLst xmlns:a="http://schemas.openxmlformats.org/drawingml/2006/main" xmlns:r="http://schemas.openxmlformats.org/officeDocument/2006/relationships" xmlns:p="http://schemas.openxmlformats.org/presentationml/2006/main">
  <p:tag name="NUM" val="1"/>
</p:tagLst>
</file>

<file path=ppt/tags/tag146.xml><?xml version="1.0" encoding="utf-8"?>
<p:tagLst xmlns:a="http://schemas.openxmlformats.org/drawingml/2006/main" xmlns:r="http://schemas.openxmlformats.org/officeDocument/2006/relationships" xmlns:p="http://schemas.openxmlformats.org/presentationml/2006/main">
  <p:tag name="NUM" val="2"/>
</p:tagLst>
</file>

<file path=ppt/tags/tag147.xml><?xml version="1.0" encoding="utf-8"?>
<p:tagLst xmlns:a="http://schemas.openxmlformats.org/drawingml/2006/main" xmlns:r="http://schemas.openxmlformats.org/officeDocument/2006/relationships" xmlns:p="http://schemas.openxmlformats.org/presentationml/2006/main">
  <p:tag name="NUM" val="3"/>
</p:tagLst>
</file>

<file path=ppt/tags/tag148.xml><?xml version="1.0" encoding="utf-8"?>
<p:tagLst xmlns:a="http://schemas.openxmlformats.org/drawingml/2006/main" xmlns:r="http://schemas.openxmlformats.org/officeDocument/2006/relationships" xmlns:p="http://schemas.openxmlformats.org/presentationml/2006/main">
  <p:tag name="NUM" val="4"/>
</p:tagLst>
</file>

<file path=ppt/tags/tag149.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50.xml><?xml version="1.0" encoding="utf-8"?>
<p:tagLst xmlns:a="http://schemas.openxmlformats.org/drawingml/2006/main" xmlns:r="http://schemas.openxmlformats.org/officeDocument/2006/relationships" xmlns:p="http://schemas.openxmlformats.org/presentationml/2006/main">
  <p:tag name="NUM" val="6"/>
</p:tagLst>
</file>

<file path=ppt/tags/tag151.xml><?xml version="1.0" encoding="utf-8"?>
<p:tagLst xmlns:a="http://schemas.openxmlformats.org/drawingml/2006/main" xmlns:r="http://schemas.openxmlformats.org/officeDocument/2006/relationships" xmlns:p="http://schemas.openxmlformats.org/presentationml/2006/main">
  <p:tag name="NUM" val="7"/>
</p:tagLst>
</file>

<file path=ppt/tags/tag152.xml><?xml version="1.0" encoding="utf-8"?>
<p:tagLst xmlns:a="http://schemas.openxmlformats.org/drawingml/2006/main" xmlns:r="http://schemas.openxmlformats.org/officeDocument/2006/relationships" xmlns:p="http://schemas.openxmlformats.org/presentationml/2006/main">
  <p:tag name="NUM" val="8"/>
</p:tagLst>
</file>

<file path=ppt/tags/tag153.xml><?xml version="1.0" encoding="utf-8"?>
<p:tagLst xmlns:a="http://schemas.openxmlformats.org/drawingml/2006/main" xmlns:r="http://schemas.openxmlformats.org/officeDocument/2006/relationships" xmlns:p="http://schemas.openxmlformats.org/presentationml/2006/main">
  <p:tag name="NUM" val="1"/>
</p:tagLst>
</file>

<file path=ppt/tags/tag154.xml><?xml version="1.0" encoding="utf-8"?>
<p:tagLst xmlns:a="http://schemas.openxmlformats.org/drawingml/2006/main" xmlns:r="http://schemas.openxmlformats.org/officeDocument/2006/relationships" xmlns:p="http://schemas.openxmlformats.org/presentationml/2006/main">
  <p:tag name="NUM" val="2"/>
</p:tagLst>
</file>

<file path=ppt/tags/tag155.xml><?xml version="1.0" encoding="utf-8"?>
<p:tagLst xmlns:a="http://schemas.openxmlformats.org/drawingml/2006/main" xmlns:r="http://schemas.openxmlformats.org/officeDocument/2006/relationships" xmlns:p="http://schemas.openxmlformats.org/presentationml/2006/main">
  <p:tag name="NUM" val="3"/>
</p:tagLst>
</file>

<file path=ppt/tags/tag156.xml><?xml version="1.0" encoding="utf-8"?>
<p:tagLst xmlns:a="http://schemas.openxmlformats.org/drawingml/2006/main" xmlns:r="http://schemas.openxmlformats.org/officeDocument/2006/relationships" xmlns:p="http://schemas.openxmlformats.org/presentationml/2006/main">
  <p:tag name="NUM" val="1"/>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1"/>
</p:tagLst>
</file>

<file path=ppt/tags/tag159.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60.xml><?xml version="1.0" encoding="utf-8"?>
<p:tagLst xmlns:a="http://schemas.openxmlformats.org/drawingml/2006/main" xmlns:r="http://schemas.openxmlformats.org/officeDocument/2006/relationships" xmlns:p="http://schemas.openxmlformats.org/presentationml/2006/main">
  <p:tag name="NUM" val="3"/>
</p:tagLst>
</file>

<file path=ppt/tags/tag161.xml><?xml version="1.0" encoding="utf-8"?>
<p:tagLst xmlns:a="http://schemas.openxmlformats.org/drawingml/2006/main" xmlns:r="http://schemas.openxmlformats.org/officeDocument/2006/relationships" xmlns:p="http://schemas.openxmlformats.org/presentationml/2006/main">
  <p:tag name="NUM" val="1"/>
</p:tagLst>
</file>

<file path=ppt/tags/tag162.xml><?xml version="1.0" encoding="utf-8"?>
<p:tagLst xmlns:a="http://schemas.openxmlformats.org/drawingml/2006/main" xmlns:r="http://schemas.openxmlformats.org/officeDocument/2006/relationships" xmlns:p="http://schemas.openxmlformats.org/presentationml/2006/main">
  <p:tag name="NUM" val="2"/>
</p:tagLst>
</file>

<file path=ppt/tags/tag163.xml><?xml version="1.0" encoding="utf-8"?>
<p:tagLst xmlns:a="http://schemas.openxmlformats.org/drawingml/2006/main" xmlns:r="http://schemas.openxmlformats.org/officeDocument/2006/relationships" xmlns:p="http://schemas.openxmlformats.org/presentationml/2006/main">
  <p:tag name="NUM" val="3"/>
</p:tagLst>
</file>

<file path=ppt/tags/tag164.xml><?xml version="1.0" encoding="utf-8"?>
<p:tagLst xmlns:a="http://schemas.openxmlformats.org/drawingml/2006/main" xmlns:r="http://schemas.openxmlformats.org/officeDocument/2006/relationships" xmlns:p="http://schemas.openxmlformats.org/presentationml/2006/main">
  <p:tag name="NUM" val="1"/>
</p:tagLst>
</file>

<file path=ppt/tags/tag165.xml><?xml version="1.0" encoding="utf-8"?>
<p:tagLst xmlns:a="http://schemas.openxmlformats.org/drawingml/2006/main" xmlns:r="http://schemas.openxmlformats.org/officeDocument/2006/relationships" xmlns:p="http://schemas.openxmlformats.org/presentationml/2006/main">
  <p:tag name="NUM" val="2"/>
</p:tagLst>
</file>

<file path=ppt/tags/tag166.xml><?xml version="1.0" encoding="utf-8"?>
<p:tagLst xmlns:a="http://schemas.openxmlformats.org/drawingml/2006/main" xmlns:r="http://schemas.openxmlformats.org/officeDocument/2006/relationships" xmlns:p="http://schemas.openxmlformats.org/presentationml/2006/main">
  <p:tag name="NUM" val="3"/>
</p:tagLst>
</file>

<file path=ppt/tags/tag167.xml><?xml version="1.0" encoding="utf-8"?>
<p:tagLst xmlns:a="http://schemas.openxmlformats.org/drawingml/2006/main" xmlns:r="http://schemas.openxmlformats.org/officeDocument/2006/relationships" xmlns:p="http://schemas.openxmlformats.org/presentationml/2006/main">
  <p:tag name="NUM" val="1"/>
</p:tagLst>
</file>

<file path=ppt/tags/tag168.xml><?xml version="1.0" encoding="utf-8"?>
<p:tagLst xmlns:a="http://schemas.openxmlformats.org/drawingml/2006/main" xmlns:r="http://schemas.openxmlformats.org/officeDocument/2006/relationships" xmlns:p="http://schemas.openxmlformats.org/presentationml/2006/main">
  <p:tag name="NUM" val="2"/>
</p:tagLst>
</file>

<file path=ppt/tags/tag169.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70.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7"/>
</p:tagLst>
</file>

<file path=ppt/tags/tag22.xml><?xml version="1.0" encoding="utf-8"?>
<p:tagLst xmlns:a="http://schemas.openxmlformats.org/drawingml/2006/main" xmlns:r="http://schemas.openxmlformats.org/officeDocument/2006/relationships" xmlns:p="http://schemas.openxmlformats.org/presentationml/2006/main">
  <p:tag name="NUM" val="8"/>
</p:tagLst>
</file>

<file path=ppt/tags/tag23.xml><?xml version="1.0" encoding="utf-8"?>
<p:tagLst xmlns:a="http://schemas.openxmlformats.org/drawingml/2006/main" xmlns:r="http://schemas.openxmlformats.org/officeDocument/2006/relationships" xmlns:p="http://schemas.openxmlformats.org/presentationml/2006/main">
  <p:tag name="NUM" val="9"/>
</p:tagLst>
</file>

<file path=ppt/tags/tag24.xml><?xml version="1.0" encoding="utf-8"?>
<p:tagLst xmlns:a="http://schemas.openxmlformats.org/drawingml/2006/main" xmlns:r="http://schemas.openxmlformats.org/officeDocument/2006/relationships" xmlns:p="http://schemas.openxmlformats.org/presentationml/2006/main">
  <p:tag name="NUM" val="10"/>
</p:tagLst>
</file>

<file path=ppt/tags/tag25.xml><?xml version="1.0" encoding="utf-8"?>
<p:tagLst xmlns:a="http://schemas.openxmlformats.org/drawingml/2006/main" xmlns:r="http://schemas.openxmlformats.org/officeDocument/2006/relationships" xmlns:p="http://schemas.openxmlformats.org/presentationml/2006/main">
  <p:tag name="NUM" val="11"/>
</p:tagLst>
</file>

<file path=ppt/tags/tag26.xml><?xml version="1.0" encoding="utf-8"?>
<p:tagLst xmlns:a="http://schemas.openxmlformats.org/drawingml/2006/main" xmlns:r="http://schemas.openxmlformats.org/officeDocument/2006/relationships" xmlns:p="http://schemas.openxmlformats.org/presentationml/2006/main">
  <p:tag name="NUM" val="12"/>
</p:tagLst>
</file>

<file path=ppt/tags/tag27.xml><?xml version="1.0" encoding="utf-8"?>
<p:tagLst xmlns:a="http://schemas.openxmlformats.org/drawingml/2006/main" xmlns:r="http://schemas.openxmlformats.org/officeDocument/2006/relationships" xmlns:p="http://schemas.openxmlformats.org/presentationml/2006/main">
  <p:tag name="NUM" val="13"/>
</p:tagLst>
</file>

<file path=ppt/tags/tag28.xml><?xml version="1.0" encoding="utf-8"?>
<p:tagLst xmlns:a="http://schemas.openxmlformats.org/drawingml/2006/main" xmlns:r="http://schemas.openxmlformats.org/officeDocument/2006/relationships" xmlns:p="http://schemas.openxmlformats.org/presentationml/2006/main">
  <p:tag name="NUM" val="14"/>
</p:tagLst>
</file>

<file path=ppt/tags/tag29.xml><?xml version="1.0" encoding="utf-8"?>
<p:tagLst xmlns:a="http://schemas.openxmlformats.org/drawingml/2006/main" xmlns:r="http://schemas.openxmlformats.org/officeDocument/2006/relationships" xmlns:p="http://schemas.openxmlformats.org/presentationml/2006/main">
  <p:tag name="NUM" val="15"/>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6"/>
</p:tagLst>
</file>

<file path=ppt/tags/tag31.xml><?xml version="1.0" encoding="utf-8"?>
<p:tagLst xmlns:a="http://schemas.openxmlformats.org/drawingml/2006/main" xmlns:r="http://schemas.openxmlformats.org/officeDocument/2006/relationships" xmlns:p="http://schemas.openxmlformats.org/presentationml/2006/main">
  <p:tag name="NUM" val="17"/>
</p:tagLst>
</file>

<file path=ppt/tags/tag32.xml><?xml version="1.0" encoding="utf-8"?>
<p:tagLst xmlns:a="http://schemas.openxmlformats.org/drawingml/2006/main" xmlns:r="http://schemas.openxmlformats.org/officeDocument/2006/relationships" xmlns:p="http://schemas.openxmlformats.org/presentationml/2006/main">
  <p:tag name="NUM" val="18"/>
</p:tagLst>
</file>

<file path=ppt/tags/tag33.xml><?xml version="1.0" encoding="utf-8"?>
<p:tagLst xmlns:a="http://schemas.openxmlformats.org/drawingml/2006/main" xmlns:r="http://schemas.openxmlformats.org/officeDocument/2006/relationships" xmlns:p="http://schemas.openxmlformats.org/presentationml/2006/main">
  <p:tag name="NUM" val="19"/>
</p:tagLst>
</file>

<file path=ppt/tags/tag34.xml><?xml version="1.0" encoding="utf-8"?>
<p:tagLst xmlns:a="http://schemas.openxmlformats.org/drawingml/2006/main" xmlns:r="http://schemas.openxmlformats.org/officeDocument/2006/relationships" xmlns:p="http://schemas.openxmlformats.org/presentationml/2006/main">
  <p:tag name="NUM" val="20"/>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3"/>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5.xml><?xml version="1.0" encoding="utf-8"?>
<p:tagLst xmlns:a="http://schemas.openxmlformats.org/drawingml/2006/main" xmlns:r="http://schemas.openxmlformats.org/officeDocument/2006/relationships" xmlns:p="http://schemas.openxmlformats.org/presentationml/2006/main">
  <p:tag name="NUM" val="5"/>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5"/>
</p:tagLst>
</file>

<file path=ppt/tags/tag51.xml><?xml version="1.0" encoding="utf-8"?>
<p:tagLst xmlns:a="http://schemas.openxmlformats.org/drawingml/2006/main" xmlns:r="http://schemas.openxmlformats.org/officeDocument/2006/relationships" xmlns:p="http://schemas.openxmlformats.org/presentationml/2006/main">
  <p:tag name="NUM" val="6"/>
</p:tagLst>
</file>

<file path=ppt/tags/tag52.xml><?xml version="1.0" encoding="utf-8"?>
<p:tagLst xmlns:a="http://schemas.openxmlformats.org/drawingml/2006/main" xmlns:r="http://schemas.openxmlformats.org/officeDocument/2006/relationships" xmlns:p="http://schemas.openxmlformats.org/presentationml/2006/main">
  <p:tag name="NUM" val="7"/>
</p:tagLst>
</file>

<file path=ppt/tags/tag53.xml><?xml version="1.0" encoding="utf-8"?>
<p:tagLst xmlns:a="http://schemas.openxmlformats.org/drawingml/2006/main" xmlns:r="http://schemas.openxmlformats.org/officeDocument/2006/relationships" xmlns:p="http://schemas.openxmlformats.org/presentationml/2006/main">
  <p:tag name="NUM" val="8"/>
</p:tagLst>
</file>

<file path=ppt/tags/tag54.xml><?xml version="1.0" encoding="utf-8"?>
<p:tagLst xmlns:a="http://schemas.openxmlformats.org/drawingml/2006/main" xmlns:r="http://schemas.openxmlformats.org/officeDocument/2006/relationships" xmlns:p="http://schemas.openxmlformats.org/presentationml/2006/main">
  <p:tag name="NUM" val="9"/>
</p:tagLst>
</file>

<file path=ppt/tags/tag55.xml><?xml version="1.0" encoding="utf-8"?>
<p:tagLst xmlns:a="http://schemas.openxmlformats.org/drawingml/2006/main" xmlns:r="http://schemas.openxmlformats.org/officeDocument/2006/relationships" xmlns:p="http://schemas.openxmlformats.org/presentationml/2006/main">
  <p:tag name="NUM" val="10"/>
</p:tagLst>
</file>

<file path=ppt/tags/tag56.xml><?xml version="1.0" encoding="utf-8"?>
<p:tagLst xmlns:a="http://schemas.openxmlformats.org/drawingml/2006/main" xmlns:r="http://schemas.openxmlformats.org/officeDocument/2006/relationships" xmlns:p="http://schemas.openxmlformats.org/presentationml/2006/main">
  <p:tag name="NUM" val="11"/>
</p:tagLst>
</file>

<file path=ppt/tags/tag57.xml><?xml version="1.0" encoding="utf-8"?>
<p:tagLst xmlns:a="http://schemas.openxmlformats.org/drawingml/2006/main" xmlns:r="http://schemas.openxmlformats.org/officeDocument/2006/relationships" xmlns:p="http://schemas.openxmlformats.org/presentationml/2006/main">
  <p:tag name="NUM" val="12"/>
</p:tagLst>
</file>

<file path=ppt/tags/tag58.xml><?xml version="1.0" encoding="utf-8"?>
<p:tagLst xmlns:a="http://schemas.openxmlformats.org/drawingml/2006/main" xmlns:r="http://schemas.openxmlformats.org/officeDocument/2006/relationships" xmlns:p="http://schemas.openxmlformats.org/presentationml/2006/main">
  <p:tag name="NUM" val="13"/>
</p:tagLst>
</file>

<file path=ppt/tags/tag59.xml><?xml version="1.0" encoding="utf-8"?>
<p:tagLst xmlns:a="http://schemas.openxmlformats.org/drawingml/2006/main" xmlns:r="http://schemas.openxmlformats.org/officeDocument/2006/relationships" xmlns:p="http://schemas.openxmlformats.org/presentationml/2006/main">
  <p:tag name="NUM" val="14"/>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5"/>
</p:tagLst>
</file>

<file path=ppt/tags/tag61.xml><?xml version="1.0" encoding="utf-8"?>
<p:tagLst xmlns:a="http://schemas.openxmlformats.org/drawingml/2006/main" xmlns:r="http://schemas.openxmlformats.org/officeDocument/2006/relationships" xmlns:p="http://schemas.openxmlformats.org/presentationml/2006/main">
  <p:tag name="NUM" val="16"/>
</p:tagLst>
</file>

<file path=ppt/tags/tag62.xml><?xml version="1.0" encoding="utf-8"?>
<p:tagLst xmlns:a="http://schemas.openxmlformats.org/drawingml/2006/main" xmlns:r="http://schemas.openxmlformats.org/officeDocument/2006/relationships" xmlns:p="http://schemas.openxmlformats.org/presentationml/2006/main">
  <p:tag name="NUM" val="17"/>
</p:tagLst>
</file>

<file path=ppt/tags/tag63.xml><?xml version="1.0" encoding="utf-8"?>
<p:tagLst xmlns:a="http://schemas.openxmlformats.org/drawingml/2006/main" xmlns:r="http://schemas.openxmlformats.org/officeDocument/2006/relationships" xmlns:p="http://schemas.openxmlformats.org/presentationml/2006/main">
  <p:tag name="NUM" val="18"/>
</p:tagLst>
</file>

<file path=ppt/tags/tag64.xml><?xml version="1.0" encoding="utf-8"?>
<p:tagLst xmlns:a="http://schemas.openxmlformats.org/drawingml/2006/main" xmlns:r="http://schemas.openxmlformats.org/officeDocument/2006/relationships" xmlns:p="http://schemas.openxmlformats.org/presentationml/2006/main">
  <p:tag name="NUM" val="19"/>
</p:tagLst>
</file>

<file path=ppt/tags/tag65.xml><?xml version="1.0" encoding="utf-8"?>
<p:tagLst xmlns:a="http://schemas.openxmlformats.org/drawingml/2006/main" xmlns:r="http://schemas.openxmlformats.org/officeDocument/2006/relationships" xmlns:p="http://schemas.openxmlformats.org/presentationml/2006/main">
  <p:tag name="NUM" val="20"/>
</p:tagLst>
</file>

<file path=ppt/tags/tag66.xml><?xml version="1.0" encoding="utf-8"?>
<p:tagLst xmlns:a="http://schemas.openxmlformats.org/drawingml/2006/main" xmlns:r="http://schemas.openxmlformats.org/officeDocument/2006/relationships" xmlns:p="http://schemas.openxmlformats.org/presentationml/2006/main">
  <p:tag name="NUM" val="21"/>
</p:tagLst>
</file>

<file path=ppt/tags/tag67.xml><?xml version="1.0" encoding="utf-8"?>
<p:tagLst xmlns:a="http://schemas.openxmlformats.org/drawingml/2006/main" xmlns:r="http://schemas.openxmlformats.org/officeDocument/2006/relationships" xmlns:p="http://schemas.openxmlformats.org/presentationml/2006/main">
  <p:tag name="NUM" val="22"/>
</p:tagLst>
</file>

<file path=ppt/tags/tag68.xml><?xml version="1.0" encoding="utf-8"?>
<p:tagLst xmlns:a="http://schemas.openxmlformats.org/drawingml/2006/main" xmlns:r="http://schemas.openxmlformats.org/officeDocument/2006/relationships" xmlns:p="http://schemas.openxmlformats.org/presentationml/2006/main">
  <p:tag name="NUM" val="23"/>
</p:tagLst>
</file>

<file path=ppt/tags/tag69.xml><?xml version="1.0" encoding="utf-8"?>
<p:tagLst xmlns:a="http://schemas.openxmlformats.org/drawingml/2006/main" xmlns:r="http://schemas.openxmlformats.org/officeDocument/2006/relationships" xmlns:p="http://schemas.openxmlformats.org/presentationml/2006/main">
  <p:tag name="NUM" val="24"/>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25"/>
</p:tagLst>
</file>

<file path=ppt/tags/tag71.xml><?xml version="1.0" encoding="utf-8"?>
<p:tagLst xmlns:a="http://schemas.openxmlformats.org/drawingml/2006/main" xmlns:r="http://schemas.openxmlformats.org/officeDocument/2006/relationships" xmlns:p="http://schemas.openxmlformats.org/presentationml/2006/main">
  <p:tag name="NUM" val="26"/>
</p:tagLst>
</file>

<file path=ppt/tags/tag72.xml><?xml version="1.0" encoding="utf-8"?>
<p:tagLst xmlns:a="http://schemas.openxmlformats.org/drawingml/2006/main" xmlns:r="http://schemas.openxmlformats.org/officeDocument/2006/relationships" xmlns:p="http://schemas.openxmlformats.org/presentationml/2006/main">
  <p:tag name="NUM" val="27"/>
</p:tagLst>
</file>

<file path=ppt/tags/tag73.xml><?xml version="1.0" encoding="utf-8"?>
<p:tagLst xmlns:a="http://schemas.openxmlformats.org/drawingml/2006/main" xmlns:r="http://schemas.openxmlformats.org/officeDocument/2006/relationships" xmlns:p="http://schemas.openxmlformats.org/presentationml/2006/main">
  <p:tag name="NUM" val="28"/>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4"/>
</p:tagLst>
</file>

<file path=ppt/tags/tag81.xml><?xml version="1.0" encoding="utf-8"?>
<p:tagLst xmlns:a="http://schemas.openxmlformats.org/drawingml/2006/main" xmlns:r="http://schemas.openxmlformats.org/officeDocument/2006/relationships" xmlns:p="http://schemas.openxmlformats.org/presentationml/2006/main">
  <p:tag name="NUM" val="5"/>
</p:tagLst>
</file>

<file path=ppt/tags/tag82.xml><?xml version="1.0" encoding="utf-8"?>
<p:tagLst xmlns:a="http://schemas.openxmlformats.org/drawingml/2006/main" xmlns:r="http://schemas.openxmlformats.org/officeDocument/2006/relationships" xmlns:p="http://schemas.openxmlformats.org/presentationml/2006/main">
  <p:tag name="NUM" val="6"/>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3"/>
</p:tagLst>
</file>

<file path=ppt/tags/tag86.xml><?xml version="1.0" encoding="utf-8"?>
<p:tagLst xmlns:a="http://schemas.openxmlformats.org/drawingml/2006/main" xmlns:r="http://schemas.openxmlformats.org/officeDocument/2006/relationships" xmlns:p="http://schemas.openxmlformats.org/presentationml/2006/main">
  <p:tag name="NUM" val="4"/>
</p:tagLst>
</file>

<file path=ppt/tags/tag87.xml><?xml version="1.0" encoding="utf-8"?>
<p:tagLst xmlns:a="http://schemas.openxmlformats.org/drawingml/2006/main" xmlns:r="http://schemas.openxmlformats.org/officeDocument/2006/relationships" xmlns:p="http://schemas.openxmlformats.org/presentationml/2006/main">
  <p:tag name="NUM" val="5"/>
</p:tagLst>
</file>

<file path=ppt/tags/tag88.xml><?xml version="1.0" encoding="utf-8"?>
<p:tagLst xmlns:a="http://schemas.openxmlformats.org/drawingml/2006/main" xmlns:r="http://schemas.openxmlformats.org/officeDocument/2006/relationships" xmlns:p="http://schemas.openxmlformats.org/presentationml/2006/main">
  <p:tag name="NUM" val="6"/>
</p:tagLst>
</file>

<file path=ppt/tags/tag89.xml><?xml version="1.0" encoding="utf-8"?>
<p:tagLst xmlns:a="http://schemas.openxmlformats.org/drawingml/2006/main" xmlns:r="http://schemas.openxmlformats.org/officeDocument/2006/relationships" xmlns:p="http://schemas.openxmlformats.org/presentationml/2006/main">
  <p:tag name="NUM" val="7"/>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8"/>
</p:tagLst>
</file>

<file path=ppt/tags/tag91.xml><?xml version="1.0" encoding="utf-8"?>
<p:tagLst xmlns:a="http://schemas.openxmlformats.org/drawingml/2006/main" xmlns:r="http://schemas.openxmlformats.org/officeDocument/2006/relationships" xmlns:p="http://schemas.openxmlformats.org/presentationml/2006/main">
  <p:tag name="NUM" val="9"/>
</p:tagLst>
</file>

<file path=ppt/tags/tag92.xml><?xml version="1.0" encoding="utf-8"?>
<p:tagLst xmlns:a="http://schemas.openxmlformats.org/drawingml/2006/main" xmlns:r="http://schemas.openxmlformats.org/officeDocument/2006/relationships" xmlns:p="http://schemas.openxmlformats.org/presentationml/2006/main">
  <p:tag name="NUM" val="10"/>
</p:tagLst>
</file>

<file path=ppt/tags/tag93.xml><?xml version="1.0" encoding="utf-8"?>
<p:tagLst xmlns:a="http://schemas.openxmlformats.org/drawingml/2006/main" xmlns:r="http://schemas.openxmlformats.org/officeDocument/2006/relationships" xmlns:p="http://schemas.openxmlformats.org/presentationml/2006/main">
  <p:tag name="NUM" val="11"/>
</p:tagLst>
</file>

<file path=ppt/tags/tag94.xml><?xml version="1.0" encoding="utf-8"?>
<p:tagLst xmlns:a="http://schemas.openxmlformats.org/drawingml/2006/main" xmlns:r="http://schemas.openxmlformats.org/officeDocument/2006/relationships" xmlns:p="http://schemas.openxmlformats.org/presentationml/2006/main">
  <p:tag name="NUM" val="12"/>
</p:tagLst>
</file>

<file path=ppt/tags/tag95.xml><?xml version="1.0" encoding="utf-8"?>
<p:tagLst xmlns:a="http://schemas.openxmlformats.org/drawingml/2006/main" xmlns:r="http://schemas.openxmlformats.org/officeDocument/2006/relationships" xmlns:p="http://schemas.openxmlformats.org/presentationml/2006/main">
  <p:tag name="NUM" val="13"/>
</p:tagLst>
</file>

<file path=ppt/tags/tag96.xml><?xml version="1.0" encoding="utf-8"?>
<p:tagLst xmlns:a="http://schemas.openxmlformats.org/drawingml/2006/main" xmlns:r="http://schemas.openxmlformats.org/officeDocument/2006/relationships" xmlns:p="http://schemas.openxmlformats.org/presentationml/2006/main">
  <p:tag name="NUM" val="14"/>
</p:tagLst>
</file>

<file path=ppt/tags/tag97.xml><?xml version="1.0" encoding="utf-8"?>
<p:tagLst xmlns:a="http://schemas.openxmlformats.org/drawingml/2006/main" xmlns:r="http://schemas.openxmlformats.org/officeDocument/2006/relationships" xmlns:p="http://schemas.openxmlformats.org/presentationml/2006/main">
  <p:tag name="NUM" val="15"/>
</p:tagLst>
</file>

<file path=ppt/tags/tag98.xml><?xml version="1.0" encoding="utf-8"?>
<p:tagLst xmlns:a="http://schemas.openxmlformats.org/drawingml/2006/main" xmlns:r="http://schemas.openxmlformats.org/officeDocument/2006/relationships" xmlns:p="http://schemas.openxmlformats.org/presentationml/2006/main">
  <p:tag name="NUM" val="16"/>
</p:tagLst>
</file>

<file path=ppt/tags/tag99.xml><?xml version="1.0" encoding="utf-8"?>
<p:tagLst xmlns:a="http://schemas.openxmlformats.org/drawingml/2006/main" xmlns:r="http://schemas.openxmlformats.org/officeDocument/2006/relationships" xmlns:p="http://schemas.openxmlformats.org/presentationml/2006/main">
  <p:tag name="NUM" val="17"/>
</p:tagLst>
</file>

<file path=ppt/theme/theme1.xml><?xml version="1.0" encoding="utf-8"?>
<a:theme xmlns:a="http://schemas.openxmlformats.org/drawingml/2006/main" name="Powerpoint Presentation">
  <a:themeElements>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5_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owerpoint Presentation">
  <a:themeElements>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Powerpoint Presentation">
  <a:themeElements>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Powerpoint Presentation">
  <a:themeElements>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LA ppt template with numbering</Template>
  <TotalTime>21519</TotalTime>
  <Words>1652</Words>
  <Application>Microsoft Office PowerPoint</Application>
  <PresentationFormat>On-screen Show (4:3)</PresentationFormat>
  <Paragraphs>353</Paragraphs>
  <Slides>33</Slides>
  <Notes>28</Notes>
  <HiddenSlides>0</HiddenSlides>
  <MMClips>0</MMClips>
  <ScaleCrop>false</ScaleCrop>
  <HeadingPairs>
    <vt:vector size="6" baseType="variant">
      <vt:variant>
        <vt:lpstr>Theme</vt:lpstr>
      </vt:variant>
      <vt:variant>
        <vt:i4>10</vt:i4>
      </vt:variant>
      <vt:variant>
        <vt:lpstr>Embedded OLE Servers</vt:lpstr>
      </vt:variant>
      <vt:variant>
        <vt:i4>1</vt:i4>
      </vt:variant>
      <vt:variant>
        <vt:lpstr>Slide Titles</vt:lpstr>
      </vt:variant>
      <vt:variant>
        <vt:i4>33</vt:i4>
      </vt:variant>
    </vt:vector>
  </HeadingPairs>
  <TitlesOfParts>
    <vt:vector size="44" baseType="lpstr">
      <vt:lpstr>Powerpoint Presentation</vt:lpstr>
      <vt:lpstr>1_Powerpoint Presentation</vt:lpstr>
      <vt:lpstr>Office Theme</vt:lpstr>
      <vt:lpstr>PowerPoint Deck</vt:lpstr>
      <vt:lpstr>1_PowerPoint Deck</vt:lpstr>
      <vt:lpstr>2_Powerpoint Presentation</vt:lpstr>
      <vt:lpstr>5_Powerpoint Presentation</vt:lpstr>
      <vt:lpstr>2_PowerPoint Deck</vt:lpstr>
      <vt:lpstr>4_PowerPoint Deck</vt:lpstr>
      <vt:lpstr>5_PowerPoint Deck</vt:lpstr>
      <vt:lpstr>Visio</vt:lpstr>
      <vt:lpstr>Programme de formation aux principes « Lean » – certification Ceinture verte  1.  Introduction </vt:lpstr>
      <vt:lpstr>Présentations</vt:lpstr>
      <vt:lpstr>Présentations </vt:lpstr>
      <vt:lpstr>À la fin du programme, les participants seront en mesure de :</vt:lpstr>
      <vt:lpstr>APERÇU DU PrograMME</vt:lpstr>
      <vt:lpstr>Vue d’ensemble</vt:lpstr>
      <vt:lpstr>Qu’est-ce que l’approche « Lean »?</vt:lpstr>
      <vt:lpstr>Le défi</vt:lpstr>
      <vt:lpstr>Résultats potentiels</vt:lpstr>
      <vt:lpstr>Historique</vt:lpstr>
      <vt:lpstr>Qu’est-ce que l’approche « Lean »?</vt:lpstr>
      <vt:lpstr>Valeur</vt:lpstr>
      <vt:lpstr>Valeur : Point de vue des utilisateurs finaux</vt:lpstr>
      <vt:lpstr>Valeur : aucune valeur ajoutée, valeur opérationnelle ajoutée, valeur ajoutée</vt:lpstr>
      <vt:lpstr>Huit activités sans valeur ajoutée / interruptions du flux de travail</vt:lpstr>
      <vt:lpstr>Simulation</vt:lpstr>
      <vt:lpstr>Votre nouvel employeur</vt:lpstr>
      <vt:lpstr>Ministère des Additions  – Processus de gestion</vt:lpstr>
      <vt:lpstr>Situation actuelle</vt:lpstr>
      <vt:lpstr>Discussion de la situation actuelle</vt:lpstr>
      <vt:lpstr>Cycle 2</vt:lpstr>
      <vt:lpstr>Discussion</vt:lpstr>
      <vt:lpstr>Cycle 3</vt:lpstr>
      <vt:lpstr>Discussion</vt:lpstr>
      <vt:lpstr>démarche d’amélioration dans le cadre de l’approche « Lean »</vt:lpstr>
      <vt:lpstr>Deux approches</vt:lpstr>
      <vt:lpstr>Planifier, exécuter, vérifier, rajuster (au quotidien)</vt:lpstr>
      <vt:lpstr>Projet /activité d’amélioration </vt:lpstr>
      <vt:lpstr>PowerPoint Presentation</vt:lpstr>
      <vt:lpstr>Approches DMAAC et PEVA</vt:lpstr>
      <vt:lpstr>NOS PROCESSUS CEINTURES VERTES « actuels»</vt:lpstr>
      <vt:lpstr>Processus actuels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Mark Jarvis</cp:lastModifiedBy>
  <cp:revision>430</cp:revision>
  <cp:lastPrinted>2014-04-02T15:14:10Z</cp:lastPrinted>
  <dcterms:created xsi:type="dcterms:W3CDTF">2012-08-02T14:18:07Z</dcterms:created>
  <dcterms:modified xsi:type="dcterms:W3CDTF">2015-08-14T14:44:06Z</dcterms:modified>
</cp:coreProperties>
</file>